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4"/>
  </p:notesMasterIdLst>
  <p:sldIdLst>
    <p:sldId id="257" r:id="rId5"/>
    <p:sldId id="320" r:id="rId6"/>
    <p:sldId id="321" r:id="rId7"/>
    <p:sldId id="258" r:id="rId8"/>
    <p:sldId id="260" r:id="rId9"/>
    <p:sldId id="261" r:id="rId10"/>
    <p:sldId id="262" r:id="rId11"/>
    <p:sldId id="264" r:id="rId12"/>
    <p:sldId id="326" r:id="rId13"/>
    <p:sldId id="327" r:id="rId14"/>
    <p:sldId id="325" r:id="rId15"/>
    <p:sldId id="322" r:id="rId16"/>
    <p:sldId id="263" r:id="rId17"/>
    <p:sldId id="265" r:id="rId18"/>
    <p:sldId id="328" r:id="rId19"/>
    <p:sldId id="266" r:id="rId20"/>
    <p:sldId id="267" r:id="rId21"/>
    <p:sldId id="329" r:id="rId22"/>
    <p:sldId id="268" r:id="rId2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8" d="100"/>
          <a:sy n="78" d="100"/>
        </p:scale>
        <p:origin x="77" y="16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7380FB7-E40A-4E0C-966E-893E4B0935F9}"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3A5AFFBB-BCBA-4E54-97A2-2255E624BA07}">
      <dgm:prSet/>
      <dgm:spPr/>
      <dgm:t>
        <a:bodyPr/>
        <a:lstStyle/>
        <a:p>
          <a:r>
            <a:rPr lang="nl-NL"/>
            <a:t>Lichamelijke beperkingen </a:t>
          </a:r>
          <a:endParaRPr lang="en-US"/>
        </a:p>
      </dgm:t>
    </dgm:pt>
    <dgm:pt modelId="{C716ABEA-6595-4A17-9C1C-756BF39D4312}" type="parTrans" cxnId="{983C4ABB-CFC6-45A9-A949-A4BD008DF3BB}">
      <dgm:prSet/>
      <dgm:spPr/>
      <dgm:t>
        <a:bodyPr/>
        <a:lstStyle/>
        <a:p>
          <a:endParaRPr lang="en-US"/>
        </a:p>
      </dgm:t>
    </dgm:pt>
    <dgm:pt modelId="{B30080C6-4159-44D9-A749-D7134C0F08E6}" type="sibTrans" cxnId="{983C4ABB-CFC6-45A9-A949-A4BD008DF3BB}">
      <dgm:prSet/>
      <dgm:spPr/>
      <dgm:t>
        <a:bodyPr/>
        <a:lstStyle/>
        <a:p>
          <a:endParaRPr lang="en-US"/>
        </a:p>
      </dgm:t>
    </dgm:pt>
    <dgm:pt modelId="{F421BE36-EEFD-4AD5-827E-B30AE8AC8CF7}">
      <dgm:prSet/>
      <dgm:spPr/>
      <dgm:t>
        <a:bodyPr/>
        <a:lstStyle/>
        <a:p>
          <a:r>
            <a:rPr lang="nl-NL"/>
            <a:t>Verstandelijke beperkingen </a:t>
          </a:r>
          <a:endParaRPr lang="en-US"/>
        </a:p>
      </dgm:t>
    </dgm:pt>
    <dgm:pt modelId="{75AD5FB4-2718-43D7-8E6B-8DD3BAFFC34E}" type="parTrans" cxnId="{4959AA9B-B6E6-412D-942D-1AF48BEC5914}">
      <dgm:prSet/>
      <dgm:spPr/>
      <dgm:t>
        <a:bodyPr/>
        <a:lstStyle/>
        <a:p>
          <a:endParaRPr lang="en-US"/>
        </a:p>
      </dgm:t>
    </dgm:pt>
    <dgm:pt modelId="{EF06F062-8E38-4D8B-B376-621ED8DE8B5B}" type="sibTrans" cxnId="{4959AA9B-B6E6-412D-942D-1AF48BEC5914}">
      <dgm:prSet/>
      <dgm:spPr/>
      <dgm:t>
        <a:bodyPr/>
        <a:lstStyle/>
        <a:p>
          <a:endParaRPr lang="en-US"/>
        </a:p>
      </dgm:t>
    </dgm:pt>
    <dgm:pt modelId="{9464AAB4-536D-4F6E-8FB1-0983194B1963}">
      <dgm:prSet/>
      <dgm:spPr/>
      <dgm:t>
        <a:bodyPr/>
        <a:lstStyle/>
        <a:p>
          <a:r>
            <a:rPr lang="nl-NL"/>
            <a:t>Sociale beperkingen </a:t>
          </a:r>
          <a:endParaRPr lang="en-US"/>
        </a:p>
      </dgm:t>
    </dgm:pt>
    <dgm:pt modelId="{FAEA27E4-C649-40F0-AADC-E5721C6468D1}" type="parTrans" cxnId="{11A502E8-8741-4866-A410-FB980D2FFD76}">
      <dgm:prSet/>
      <dgm:spPr/>
      <dgm:t>
        <a:bodyPr/>
        <a:lstStyle/>
        <a:p>
          <a:endParaRPr lang="en-US"/>
        </a:p>
      </dgm:t>
    </dgm:pt>
    <dgm:pt modelId="{DBD5515B-BFFE-4AE6-A526-F224B9086B66}" type="sibTrans" cxnId="{11A502E8-8741-4866-A410-FB980D2FFD76}">
      <dgm:prSet/>
      <dgm:spPr/>
      <dgm:t>
        <a:bodyPr/>
        <a:lstStyle/>
        <a:p>
          <a:endParaRPr lang="en-US"/>
        </a:p>
      </dgm:t>
    </dgm:pt>
    <dgm:pt modelId="{CB91D258-3643-E540-A4F8-E5C6F0BF08AC}" type="pres">
      <dgm:prSet presAssocID="{87380FB7-E40A-4E0C-966E-893E4B0935F9}" presName="vert0" presStyleCnt="0">
        <dgm:presLayoutVars>
          <dgm:dir/>
          <dgm:animOne val="branch"/>
          <dgm:animLvl val="lvl"/>
        </dgm:presLayoutVars>
      </dgm:prSet>
      <dgm:spPr/>
    </dgm:pt>
    <dgm:pt modelId="{4F7F2AF0-01CF-F742-AFD4-963A59DBD79B}" type="pres">
      <dgm:prSet presAssocID="{3A5AFFBB-BCBA-4E54-97A2-2255E624BA07}" presName="thickLine" presStyleLbl="alignNode1" presStyleIdx="0" presStyleCnt="3"/>
      <dgm:spPr/>
    </dgm:pt>
    <dgm:pt modelId="{261DCAE1-531E-8D47-8745-2033605A51D9}" type="pres">
      <dgm:prSet presAssocID="{3A5AFFBB-BCBA-4E54-97A2-2255E624BA07}" presName="horz1" presStyleCnt="0"/>
      <dgm:spPr/>
    </dgm:pt>
    <dgm:pt modelId="{B477ADD3-EB6F-2D4B-A11A-49CCC1C2EAD3}" type="pres">
      <dgm:prSet presAssocID="{3A5AFFBB-BCBA-4E54-97A2-2255E624BA07}" presName="tx1" presStyleLbl="revTx" presStyleIdx="0" presStyleCnt="3"/>
      <dgm:spPr/>
    </dgm:pt>
    <dgm:pt modelId="{9DA79228-18EB-9440-80A2-699C20645A09}" type="pres">
      <dgm:prSet presAssocID="{3A5AFFBB-BCBA-4E54-97A2-2255E624BA07}" presName="vert1" presStyleCnt="0"/>
      <dgm:spPr/>
    </dgm:pt>
    <dgm:pt modelId="{04CEEB3A-232A-F74A-B5F1-5F596C2AE7E9}" type="pres">
      <dgm:prSet presAssocID="{F421BE36-EEFD-4AD5-827E-B30AE8AC8CF7}" presName="thickLine" presStyleLbl="alignNode1" presStyleIdx="1" presStyleCnt="3"/>
      <dgm:spPr/>
    </dgm:pt>
    <dgm:pt modelId="{D5D0E265-59DC-4D4D-92D5-DF4F8210C173}" type="pres">
      <dgm:prSet presAssocID="{F421BE36-EEFD-4AD5-827E-B30AE8AC8CF7}" presName="horz1" presStyleCnt="0"/>
      <dgm:spPr/>
    </dgm:pt>
    <dgm:pt modelId="{AF054480-50C1-A044-8E7D-56149BC394F6}" type="pres">
      <dgm:prSet presAssocID="{F421BE36-EEFD-4AD5-827E-B30AE8AC8CF7}" presName="tx1" presStyleLbl="revTx" presStyleIdx="1" presStyleCnt="3"/>
      <dgm:spPr/>
    </dgm:pt>
    <dgm:pt modelId="{0626A832-4C97-5740-A06E-02A817675FF3}" type="pres">
      <dgm:prSet presAssocID="{F421BE36-EEFD-4AD5-827E-B30AE8AC8CF7}" presName="vert1" presStyleCnt="0"/>
      <dgm:spPr/>
    </dgm:pt>
    <dgm:pt modelId="{4724221D-9F97-E14F-8ED3-9C43231CE1A8}" type="pres">
      <dgm:prSet presAssocID="{9464AAB4-536D-4F6E-8FB1-0983194B1963}" presName="thickLine" presStyleLbl="alignNode1" presStyleIdx="2" presStyleCnt="3"/>
      <dgm:spPr/>
    </dgm:pt>
    <dgm:pt modelId="{9C4CF50B-C2F5-9C4A-AF05-379D65950993}" type="pres">
      <dgm:prSet presAssocID="{9464AAB4-536D-4F6E-8FB1-0983194B1963}" presName="horz1" presStyleCnt="0"/>
      <dgm:spPr/>
    </dgm:pt>
    <dgm:pt modelId="{030A6079-57AA-8949-AEFE-7FB01EA84A5D}" type="pres">
      <dgm:prSet presAssocID="{9464AAB4-536D-4F6E-8FB1-0983194B1963}" presName="tx1" presStyleLbl="revTx" presStyleIdx="2" presStyleCnt="3"/>
      <dgm:spPr/>
    </dgm:pt>
    <dgm:pt modelId="{CA83606C-45D3-0A40-B86C-FC059D395714}" type="pres">
      <dgm:prSet presAssocID="{9464AAB4-536D-4F6E-8FB1-0983194B1963}" presName="vert1" presStyleCnt="0"/>
      <dgm:spPr/>
    </dgm:pt>
  </dgm:ptLst>
  <dgm:cxnLst>
    <dgm:cxn modelId="{93026004-91FF-9E43-892D-B9D8DAC810D2}" type="presOf" srcId="{3A5AFFBB-BCBA-4E54-97A2-2255E624BA07}" destId="{B477ADD3-EB6F-2D4B-A11A-49CCC1C2EAD3}" srcOrd="0" destOrd="0" presId="urn:microsoft.com/office/officeart/2008/layout/LinedList"/>
    <dgm:cxn modelId="{29576220-CDBE-3D4E-83A4-05BD4DB4C247}" type="presOf" srcId="{87380FB7-E40A-4E0C-966E-893E4B0935F9}" destId="{CB91D258-3643-E540-A4F8-E5C6F0BF08AC}" srcOrd="0" destOrd="0" presId="urn:microsoft.com/office/officeart/2008/layout/LinedList"/>
    <dgm:cxn modelId="{12BF9B6B-C5BB-0A48-85C8-4F3448C12895}" type="presOf" srcId="{F421BE36-EEFD-4AD5-827E-B30AE8AC8CF7}" destId="{AF054480-50C1-A044-8E7D-56149BC394F6}" srcOrd="0" destOrd="0" presId="urn:microsoft.com/office/officeart/2008/layout/LinedList"/>
    <dgm:cxn modelId="{4F062299-AC24-914B-B183-32E157CAEF8E}" type="presOf" srcId="{9464AAB4-536D-4F6E-8FB1-0983194B1963}" destId="{030A6079-57AA-8949-AEFE-7FB01EA84A5D}" srcOrd="0" destOrd="0" presId="urn:microsoft.com/office/officeart/2008/layout/LinedList"/>
    <dgm:cxn modelId="{4959AA9B-B6E6-412D-942D-1AF48BEC5914}" srcId="{87380FB7-E40A-4E0C-966E-893E4B0935F9}" destId="{F421BE36-EEFD-4AD5-827E-B30AE8AC8CF7}" srcOrd="1" destOrd="0" parTransId="{75AD5FB4-2718-43D7-8E6B-8DD3BAFFC34E}" sibTransId="{EF06F062-8E38-4D8B-B376-621ED8DE8B5B}"/>
    <dgm:cxn modelId="{983C4ABB-CFC6-45A9-A949-A4BD008DF3BB}" srcId="{87380FB7-E40A-4E0C-966E-893E4B0935F9}" destId="{3A5AFFBB-BCBA-4E54-97A2-2255E624BA07}" srcOrd="0" destOrd="0" parTransId="{C716ABEA-6595-4A17-9C1C-756BF39D4312}" sibTransId="{B30080C6-4159-44D9-A749-D7134C0F08E6}"/>
    <dgm:cxn modelId="{11A502E8-8741-4866-A410-FB980D2FFD76}" srcId="{87380FB7-E40A-4E0C-966E-893E4B0935F9}" destId="{9464AAB4-536D-4F6E-8FB1-0983194B1963}" srcOrd="2" destOrd="0" parTransId="{FAEA27E4-C649-40F0-AADC-E5721C6468D1}" sibTransId="{DBD5515B-BFFE-4AE6-A526-F224B9086B66}"/>
    <dgm:cxn modelId="{32DB4F40-0ACF-F744-93D7-15E3EA9D6471}" type="presParOf" srcId="{CB91D258-3643-E540-A4F8-E5C6F0BF08AC}" destId="{4F7F2AF0-01CF-F742-AFD4-963A59DBD79B}" srcOrd="0" destOrd="0" presId="urn:microsoft.com/office/officeart/2008/layout/LinedList"/>
    <dgm:cxn modelId="{C73C046C-F2C2-094C-BE5B-DBAF7BDCE478}" type="presParOf" srcId="{CB91D258-3643-E540-A4F8-E5C6F0BF08AC}" destId="{261DCAE1-531E-8D47-8745-2033605A51D9}" srcOrd="1" destOrd="0" presId="urn:microsoft.com/office/officeart/2008/layout/LinedList"/>
    <dgm:cxn modelId="{2D7C8008-6A06-BE4B-82E1-BA1B07FAD12C}" type="presParOf" srcId="{261DCAE1-531E-8D47-8745-2033605A51D9}" destId="{B477ADD3-EB6F-2D4B-A11A-49CCC1C2EAD3}" srcOrd="0" destOrd="0" presId="urn:microsoft.com/office/officeart/2008/layout/LinedList"/>
    <dgm:cxn modelId="{E5BC97B7-F651-FF40-ACEE-3AA4A21504FC}" type="presParOf" srcId="{261DCAE1-531E-8D47-8745-2033605A51D9}" destId="{9DA79228-18EB-9440-80A2-699C20645A09}" srcOrd="1" destOrd="0" presId="urn:microsoft.com/office/officeart/2008/layout/LinedList"/>
    <dgm:cxn modelId="{E7E80C76-EE59-A74C-B34A-69F11FF9F037}" type="presParOf" srcId="{CB91D258-3643-E540-A4F8-E5C6F0BF08AC}" destId="{04CEEB3A-232A-F74A-B5F1-5F596C2AE7E9}" srcOrd="2" destOrd="0" presId="urn:microsoft.com/office/officeart/2008/layout/LinedList"/>
    <dgm:cxn modelId="{DAC9DD78-3E9C-1841-8B04-E1C1575936D0}" type="presParOf" srcId="{CB91D258-3643-E540-A4F8-E5C6F0BF08AC}" destId="{D5D0E265-59DC-4D4D-92D5-DF4F8210C173}" srcOrd="3" destOrd="0" presId="urn:microsoft.com/office/officeart/2008/layout/LinedList"/>
    <dgm:cxn modelId="{16A0B7FC-369B-734D-909C-A1143121CA0F}" type="presParOf" srcId="{D5D0E265-59DC-4D4D-92D5-DF4F8210C173}" destId="{AF054480-50C1-A044-8E7D-56149BC394F6}" srcOrd="0" destOrd="0" presId="urn:microsoft.com/office/officeart/2008/layout/LinedList"/>
    <dgm:cxn modelId="{4B1FF73A-5962-6248-83D1-7E7BFB652760}" type="presParOf" srcId="{D5D0E265-59DC-4D4D-92D5-DF4F8210C173}" destId="{0626A832-4C97-5740-A06E-02A817675FF3}" srcOrd="1" destOrd="0" presId="urn:microsoft.com/office/officeart/2008/layout/LinedList"/>
    <dgm:cxn modelId="{C4377AF2-5CC9-DD44-A576-EC296DE4E9F8}" type="presParOf" srcId="{CB91D258-3643-E540-A4F8-E5C6F0BF08AC}" destId="{4724221D-9F97-E14F-8ED3-9C43231CE1A8}" srcOrd="4" destOrd="0" presId="urn:microsoft.com/office/officeart/2008/layout/LinedList"/>
    <dgm:cxn modelId="{CC2D9779-8FE8-8E4B-BC8C-F72EF23C66C4}" type="presParOf" srcId="{CB91D258-3643-E540-A4F8-E5C6F0BF08AC}" destId="{9C4CF50B-C2F5-9C4A-AF05-379D65950993}" srcOrd="5" destOrd="0" presId="urn:microsoft.com/office/officeart/2008/layout/LinedList"/>
    <dgm:cxn modelId="{0996E70E-7002-DD4E-A423-B7E198B2AD42}" type="presParOf" srcId="{9C4CF50B-C2F5-9C4A-AF05-379D65950993}" destId="{030A6079-57AA-8949-AEFE-7FB01EA84A5D}" srcOrd="0" destOrd="0" presId="urn:microsoft.com/office/officeart/2008/layout/LinedList"/>
    <dgm:cxn modelId="{F66AEEB6-285A-074C-9DDE-9683C0295EC8}" type="presParOf" srcId="{9C4CF50B-C2F5-9C4A-AF05-379D65950993}" destId="{CA83606C-45D3-0A40-B86C-FC059D395714}"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0D6FA81-F8FB-4E8B-9D3E-0EC3B4068704}" type="doc">
      <dgm:prSet loTypeId="urn:microsoft.com/office/officeart/2005/8/layout/default" loCatId="list" qsTypeId="urn:microsoft.com/office/officeart/2005/8/quickstyle/simple1" qsCatId="simple" csTypeId="urn:microsoft.com/office/officeart/2005/8/colors/accent0_3" csCatId="mainScheme" phldr="1"/>
      <dgm:spPr/>
      <dgm:t>
        <a:bodyPr/>
        <a:lstStyle/>
        <a:p>
          <a:endParaRPr lang="en-US"/>
        </a:p>
      </dgm:t>
    </dgm:pt>
    <dgm:pt modelId="{7635DD04-ED53-4A62-A2CC-D15498041372}">
      <dgm:prSet/>
      <dgm:spPr/>
      <dgm:t>
        <a:bodyPr/>
        <a:lstStyle/>
        <a:p>
          <a:r>
            <a:rPr lang="nl-NL"/>
            <a:t>Verlamde benen</a:t>
          </a:r>
          <a:endParaRPr lang="en-US"/>
        </a:p>
      </dgm:t>
    </dgm:pt>
    <dgm:pt modelId="{DF5B342D-766A-41B0-AEEF-2B1F63B35C43}" type="parTrans" cxnId="{793BBB0F-B581-4B2B-8054-3089C9AAD092}">
      <dgm:prSet/>
      <dgm:spPr/>
      <dgm:t>
        <a:bodyPr/>
        <a:lstStyle/>
        <a:p>
          <a:endParaRPr lang="en-US"/>
        </a:p>
      </dgm:t>
    </dgm:pt>
    <dgm:pt modelId="{8119225D-7F7B-4723-B0F5-FAF942B2E4E7}" type="sibTrans" cxnId="{793BBB0F-B581-4B2B-8054-3089C9AAD092}">
      <dgm:prSet/>
      <dgm:spPr/>
      <dgm:t>
        <a:bodyPr/>
        <a:lstStyle/>
        <a:p>
          <a:endParaRPr lang="en-US"/>
        </a:p>
      </dgm:t>
    </dgm:pt>
    <dgm:pt modelId="{468854E4-A7E7-4377-82B3-2DE558F1AA6F}">
      <dgm:prSet/>
      <dgm:spPr/>
      <dgm:t>
        <a:bodyPr/>
        <a:lstStyle/>
        <a:p>
          <a:r>
            <a:rPr lang="nl-NL" dirty="0"/>
            <a:t>Verstandelijke beperking</a:t>
          </a:r>
          <a:endParaRPr lang="en-US" dirty="0"/>
        </a:p>
      </dgm:t>
    </dgm:pt>
    <dgm:pt modelId="{3FDC1ED2-4244-4B38-8602-DE3341F9C8B3}" type="parTrans" cxnId="{4FA03248-789C-4285-9A89-9D9A187C17B4}">
      <dgm:prSet/>
      <dgm:spPr/>
      <dgm:t>
        <a:bodyPr/>
        <a:lstStyle/>
        <a:p>
          <a:endParaRPr lang="en-US"/>
        </a:p>
      </dgm:t>
    </dgm:pt>
    <dgm:pt modelId="{DD828378-1F49-4E20-BF18-D5005348E36E}" type="sibTrans" cxnId="{4FA03248-789C-4285-9A89-9D9A187C17B4}">
      <dgm:prSet/>
      <dgm:spPr/>
      <dgm:t>
        <a:bodyPr/>
        <a:lstStyle/>
        <a:p>
          <a:endParaRPr lang="en-US"/>
        </a:p>
      </dgm:t>
    </dgm:pt>
    <dgm:pt modelId="{757CC6C6-6707-464A-B91E-79DC4B40F9A4}">
      <dgm:prSet/>
      <dgm:spPr/>
      <dgm:t>
        <a:bodyPr/>
        <a:lstStyle/>
        <a:p>
          <a:r>
            <a:rPr lang="nl-NL"/>
            <a:t>Diabetes </a:t>
          </a:r>
          <a:endParaRPr lang="en-US"/>
        </a:p>
      </dgm:t>
    </dgm:pt>
    <dgm:pt modelId="{42357303-4A30-4E4F-A8F8-EF0E6DBB408C}" type="parTrans" cxnId="{D56F2914-C04F-4A13-BD21-B351CEDAA249}">
      <dgm:prSet/>
      <dgm:spPr/>
      <dgm:t>
        <a:bodyPr/>
        <a:lstStyle/>
        <a:p>
          <a:endParaRPr lang="en-US"/>
        </a:p>
      </dgm:t>
    </dgm:pt>
    <dgm:pt modelId="{54A44B5A-CFE9-4076-B756-07C8C5B34E81}" type="sibTrans" cxnId="{D56F2914-C04F-4A13-BD21-B351CEDAA249}">
      <dgm:prSet/>
      <dgm:spPr/>
      <dgm:t>
        <a:bodyPr/>
        <a:lstStyle/>
        <a:p>
          <a:endParaRPr lang="en-US"/>
        </a:p>
      </dgm:t>
    </dgm:pt>
    <dgm:pt modelId="{6296E9FE-F5A4-42F4-8CAB-5454E155D6B2}">
      <dgm:prSet/>
      <dgm:spPr/>
      <dgm:t>
        <a:bodyPr/>
        <a:lstStyle/>
        <a:p>
          <a:r>
            <a:rPr lang="nl-NL"/>
            <a:t>Autisme </a:t>
          </a:r>
          <a:endParaRPr lang="en-US"/>
        </a:p>
      </dgm:t>
    </dgm:pt>
    <dgm:pt modelId="{8EC32C76-49B6-499B-AE54-2C9A5CFB0FBB}" type="parTrans" cxnId="{0792B844-A86B-4631-9DB1-747A1E75AF90}">
      <dgm:prSet/>
      <dgm:spPr/>
      <dgm:t>
        <a:bodyPr/>
        <a:lstStyle/>
        <a:p>
          <a:endParaRPr lang="en-US"/>
        </a:p>
      </dgm:t>
    </dgm:pt>
    <dgm:pt modelId="{A9AC9867-F2C3-4750-B8A5-532BA0D0046E}" type="sibTrans" cxnId="{0792B844-A86B-4631-9DB1-747A1E75AF90}">
      <dgm:prSet/>
      <dgm:spPr/>
      <dgm:t>
        <a:bodyPr/>
        <a:lstStyle/>
        <a:p>
          <a:endParaRPr lang="en-US"/>
        </a:p>
      </dgm:t>
    </dgm:pt>
    <dgm:pt modelId="{094883C9-C295-42A4-B7C6-C4A6B0986D71}">
      <dgm:prSet/>
      <dgm:spPr/>
      <dgm:t>
        <a:bodyPr/>
        <a:lstStyle/>
        <a:p>
          <a:r>
            <a:rPr lang="nl-NL"/>
            <a:t>Slecht horen</a:t>
          </a:r>
          <a:endParaRPr lang="en-US"/>
        </a:p>
      </dgm:t>
    </dgm:pt>
    <dgm:pt modelId="{20C8453B-2E59-4A7D-A833-20768F167591}" type="parTrans" cxnId="{F5821240-06F2-4AB0-ADBF-71E530298A55}">
      <dgm:prSet/>
      <dgm:spPr/>
      <dgm:t>
        <a:bodyPr/>
        <a:lstStyle/>
        <a:p>
          <a:endParaRPr lang="en-US"/>
        </a:p>
      </dgm:t>
    </dgm:pt>
    <dgm:pt modelId="{3D1808F8-4645-4B4E-9A16-E3C92144667D}" type="sibTrans" cxnId="{F5821240-06F2-4AB0-ADBF-71E530298A55}">
      <dgm:prSet/>
      <dgm:spPr/>
      <dgm:t>
        <a:bodyPr/>
        <a:lstStyle/>
        <a:p>
          <a:endParaRPr lang="en-US"/>
        </a:p>
      </dgm:t>
    </dgm:pt>
    <dgm:pt modelId="{09E92D4D-33AB-4B89-9F17-611C61EB3905}">
      <dgm:prSet/>
      <dgm:spPr/>
      <dgm:t>
        <a:bodyPr/>
        <a:lstStyle/>
        <a:p>
          <a:r>
            <a:rPr lang="nl-NL"/>
            <a:t>ADHD </a:t>
          </a:r>
          <a:endParaRPr lang="en-US"/>
        </a:p>
      </dgm:t>
    </dgm:pt>
    <dgm:pt modelId="{ED4529BD-A613-4D0F-B5B0-946A95F1396B}" type="parTrans" cxnId="{9CAF1854-CB7C-43E5-990F-F91651F8EA01}">
      <dgm:prSet/>
      <dgm:spPr/>
      <dgm:t>
        <a:bodyPr/>
        <a:lstStyle/>
        <a:p>
          <a:endParaRPr lang="en-US"/>
        </a:p>
      </dgm:t>
    </dgm:pt>
    <dgm:pt modelId="{F3DC39C1-6C32-45CB-954E-3B8509458108}" type="sibTrans" cxnId="{9CAF1854-CB7C-43E5-990F-F91651F8EA01}">
      <dgm:prSet/>
      <dgm:spPr/>
      <dgm:t>
        <a:bodyPr/>
        <a:lstStyle/>
        <a:p>
          <a:endParaRPr lang="en-US"/>
        </a:p>
      </dgm:t>
    </dgm:pt>
    <dgm:pt modelId="{975AB4BF-FA26-AC49-8A62-FCBDC87DC62F}" type="pres">
      <dgm:prSet presAssocID="{20D6FA81-F8FB-4E8B-9D3E-0EC3B4068704}" presName="diagram" presStyleCnt="0">
        <dgm:presLayoutVars>
          <dgm:dir/>
          <dgm:resizeHandles val="exact"/>
        </dgm:presLayoutVars>
      </dgm:prSet>
      <dgm:spPr/>
    </dgm:pt>
    <dgm:pt modelId="{52E2985A-5F44-4442-8FAB-F6CCEA072E47}" type="pres">
      <dgm:prSet presAssocID="{7635DD04-ED53-4A62-A2CC-D15498041372}" presName="node" presStyleLbl="node1" presStyleIdx="0" presStyleCnt="6">
        <dgm:presLayoutVars>
          <dgm:bulletEnabled val="1"/>
        </dgm:presLayoutVars>
      </dgm:prSet>
      <dgm:spPr/>
    </dgm:pt>
    <dgm:pt modelId="{335E060A-3783-1149-8FC9-D2993E5B8BE7}" type="pres">
      <dgm:prSet presAssocID="{8119225D-7F7B-4723-B0F5-FAF942B2E4E7}" presName="sibTrans" presStyleCnt="0"/>
      <dgm:spPr/>
    </dgm:pt>
    <dgm:pt modelId="{CD0BDFB6-2FEB-1246-A23A-A8B18268B880}" type="pres">
      <dgm:prSet presAssocID="{468854E4-A7E7-4377-82B3-2DE558F1AA6F}" presName="node" presStyleLbl="node1" presStyleIdx="1" presStyleCnt="6">
        <dgm:presLayoutVars>
          <dgm:bulletEnabled val="1"/>
        </dgm:presLayoutVars>
      </dgm:prSet>
      <dgm:spPr/>
    </dgm:pt>
    <dgm:pt modelId="{7EE1DE19-6E6D-2C4D-8FD2-8EED93E51B9B}" type="pres">
      <dgm:prSet presAssocID="{DD828378-1F49-4E20-BF18-D5005348E36E}" presName="sibTrans" presStyleCnt="0"/>
      <dgm:spPr/>
    </dgm:pt>
    <dgm:pt modelId="{60D3A7A3-1CCC-714B-8FED-31EB97FDA40D}" type="pres">
      <dgm:prSet presAssocID="{757CC6C6-6707-464A-B91E-79DC4B40F9A4}" presName="node" presStyleLbl="node1" presStyleIdx="2" presStyleCnt="6">
        <dgm:presLayoutVars>
          <dgm:bulletEnabled val="1"/>
        </dgm:presLayoutVars>
      </dgm:prSet>
      <dgm:spPr/>
    </dgm:pt>
    <dgm:pt modelId="{0B62A5B8-80E9-474D-A451-A9564433AE88}" type="pres">
      <dgm:prSet presAssocID="{54A44B5A-CFE9-4076-B756-07C8C5B34E81}" presName="sibTrans" presStyleCnt="0"/>
      <dgm:spPr/>
    </dgm:pt>
    <dgm:pt modelId="{7E00F9D9-FB81-8B4D-ACE2-ECF8B73C284D}" type="pres">
      <dgm:prSet presAssocID="{6296E9FE-F5A4-42F4-8CAB-5454E155D6B2}" presName="node" presStyleLbl="node1" presStyleIdx="3" presStyleCnt="6">
        <dgm:presLayoutVars>
          <dgm:bulletEnabled val="1"/>
        </dgm:presLayoutVars>
      </dgm:prSet>
      <dgm:spPr/>
    </dgm:pt>
    <dgm:pt modelId="{8B63FA20-58BA-BF46-B6F5-A9DEE93EB181}" type="pres">
      <dgm:prSet presAssocID="{A9AC9867-F2C3-4750-B8A5-532BA0D0046E}" presName="sibTrans" presStyleCnt="0"/>
      <dgm:spPr/>
    </dgm:pt>
    <dgm:pt modelId="{2B1C85A9-AA1E-B949-8370-85644E26C792}" type="pres">
      <dgm:prSet presAssocID="{094883C9-C295-42A4-B7C6-C4A6B0986D71}" presName="node" presStyleLbl="node1" presStyleIdx="4" presStyleCnt="6">
        <dgm:presLayoutVars>
          <dgm:bulletEnabled val="1"/>
        </dgm:presLayoutVars>
      </dgm:prSet>
      <dgm:spPr/>
    </dgm:pt>
    <dgm:pt modelId="{AA89C324-A19A-644F-B804-024F9DBBE84D}" type="pres">
      <dgm:prSet presAssocID="{3D1808F8-4645-4B4E-9A16-E3C92144667D}" presName="sibTrans" presStyleCnt="0"/>
      <dgm:spPr/>
    </dgm:pt>
    <dgm:pt modelId="{835A4E29-3B83-B44C-AD48-9B3FDA48DAC9}" type="pres">
      <dgm:prSet presAssocID="{09E92D4D-33AB-4B89-9F17-611C61EB3905}" presName="node" presStyleLbl="node1" presStyleIdx="5" presStyleCnt="6">
        <dgm:presLayoutVars>
          <dgm:bulletEnabled val="1"/>
        </dgm:presLayoutVars>
      </dgm:prSet>
      <dgm:spPr/>
    </dgm:pt>
  </dgm:ptLst>
  <dgm:cxnLst>
    <dgm:cxn modelId="{793BBB0F-B581-4B2B-8054-3089C9AAD092}" srcId="{20D6FA81-F8FB-4E8B-9D3E-0EC3B4068704}" destId="{7635DD04-ED53-4A62-A2CC-D15498041372}" srcOrd="0" destOrd="0" parTransId="{DF5B342D-766A-41B0-AEEF-2B1F63B35C43}" sibTransId="{8119225D-7F7B-4723-B0F5-FAF942B2E4E7}"/>
    <dgm:cxn modelId="{D56F2914-C04F-4A13-BD21-B351CEDAA249}" srcId="{20D6FA81-F8FB-4E8B-9D3E-0EC3B4068704}" destId="{757CC6C6-6707-464A-B91E-79DC4B40F9A4}" srcOrd="2" destOrd="0" parTransId="{42357303-4A30-4E4F-A8F8-EF0E6DBB408C}" sibTransId="{54A44B5A-CFE9-4076-B756-07C8C5B34E81}"/>
    <dgm:cxn modelId="{3EDBC71E-F042-ED4B-9B57-B54D0EF87F4B}" type="presOf" srcId="{6296E9FE-F5A4-42F4-8CAB-5454E155D6B2}" destId="{7E00F9D9-FB81-8B4D-ACE2-ECF8B73C284D}" srcOrd="0" destOrd="0" presId="urn:microsoft.com/office/officeart/2005/8/layout/default"/>
    <dgm:cxn modelId="{F5821240-06F2-4AB0-ADBF-71E530298A55}" srcId="{20D6FA81-F8FB-4E8B-9D3E-0EC3B4068704}" destId="{094883C9-C295-42A4-B7C6-C4A6B0986D71}" srcOrd="4" destOrd="0" parTransId="{20C8453B-2E59-4A7D-A833-20768F167591}" sibTransId="{3D1808F8-4645-4B4E-9A16-E3C92144667D}"/>
    <dgm:cxn modelId="{0792B844-A86B-4631-9DB1-747A1E75AF90}" srcId="{20D6FA81-F8FB-4E8B-9D3E-0EC3B4068704}" destId="{6296E9FE-F5A4-42F4-8CAB-5454E155D6B2}" srcOrd="3" destOrd="0" parTransId="{8EC32C76-49B6-499B-AE54-2C9A5CFB0FBB}" sibTransId="{A9AC9867-F2C3-4750-B8A5-532BA0D0046E}"/>
    <dgm:cxn modelId="{4FA03248-789C-4285-9A89-9D9A187C17B4}" srcId="{20D6FA81-F8FB-4E8B-9D3E-0EC3B4068704}" destId="{468854E4-A7E7-4377-82B3-2DE558F1AA6F}" srcOrd="1" destOrd="0" parTransId="{3FDC1ED2-4244-4B38-8602-DE3341F9C8B3}" sibTransId="{DD828378-1F49-4E20-BF18-D5005348E36E}"/>
    <dgm:cxn modelId="{40B08F4C-8A75-6448-B9F5-F91BD8B7E002}" type="presOf" srcId="{7635DD04-ED53-4A62-A2CC-D15498041372}" destId="{52E2985A-5F44-4442-8FAB-F6CCEA072E47}" srcOrd="0" destOrd="0" presId="urn:microsoft.com/office/officeart/2005/8/layout/default"/>
    <dgm:cxn modelId="{9CAF1854-CB7C-43E5-990F-F91651F8EA01}" srcId="{20D6FA81-F8FB-4E8B-9D3E-0EC3B4068704}" destId="{09E92D4D-33AB-4B89-9F17-611C61EB3905}" srcOrd="5" destOrd="0" parTransId="{ED4529BD-A613-4D0F-B5B0-946A95F1396B}" sibTransId="{F3DC39C1-6C32-45CB-954E-3B8509458108}"/>
    <dgm:cxn modelId="{D0E54575-DDCB-D24F-84F8-A5BE92ED60CC}" type="presOf" srcId="{20D6FA81-F8FB-4E8B-9D3E-0EC3B4068704}" destId="{975AB4BF-FA26-AC49-8A62-FCBDC87DC62F}" srcOrd="0" destOrd="0" presId="urn:microsoft.com/office/officeart/2005/8/layout/default"/>
    <dgm:cxn modelId="{32CB2CA3-079D-914D-BDDB-1CFC11F7B5E4}" type="presOf" srcId="{757CC6C6-6707-464A-B91E-79DC4B40F9A4}" destId="{60D3A7A3-1CCC-714B-8FED-31EB97FDA40D}" srcOrd="0" destOrd="0" presId="urn:microsoft.com/office/officeart/2005/8/layout/default"/>
    <dgm:cxn modelId="{946FDBA7-8831-9743-8675-B87291C14677}" type="presOf" srcId="{468854E4-A7E7-4377-82B3-2DE558F1AA6F}" destId="{CD0BDFB6-2FEB-1246-A23A-A8B18268B880}" srcOrd="0" destOrd="0" presId="urn:microsoft.com/office/officeart/2005/8/layout/default"/>
    <dgm:cxn modelId="{26E313C0-A7D4-524C-8266-C0DDEF8E3C71}" type="presOf" srcId="{09E92D4D-33AB-4B89-9F17-611C61EB3905}" destId="{835A4E29-3B83-B44C-AD48-9B3FDA48DAC9}" srcOrd="0" destOrd="0" presId="urn:microsoft.com/office/officeart/2005/8/layout/default"/>
    <dgm:cxn modelId="{E9A0DBED-2CEA-9E48-A192-ED6D643E15C4}" type="presOf" srcId="{094883C9-C295-42A4-B7C6-C4A6B0986D71}" destId="{2B1C85A9-AA1E-B949-8370-85644E26C792}" srcOrd="0" destOrd="0" presId="urn:microsoft.com/office/officeart/2005/8/layout/default"/>
    <dgm:cxn modelId="{FB7B654C-20A5-9741-965D-19581D6CE478}" type="presParOf" srcId="{975AB4BF-FA26-AC49-8A62-FCBDC87DC62F}" destId="{52E2985A-5F44-4442-8FAB-F6CCEA072E47}" srcOrd="0" destOrd="0" presId="urn:microsoft.com/office/officeart/2005/8/layout/default"/>
    <dgm:cxn modelId="{A32E6A67-71D3-9C43-9055-46F2EBA0DADB}" type="presParOf" srcId="{975AB4BF-FA26-AC49-8A62-FCBDC87DC62F}" destId="{335E060A-3783-1149-8FC9-D2993E5B8BE7}" srcOrd="1" destOrd="0" presId="urn:microsoft.com/office/officeart/2005/8/layout/default"/>
    <dgm:cxn modelId="{0F5EADC5-9586-094D-9ED0-479CCDC46D98}" type="presParOf" srcId="{975AB4BF-FA26-AC49-8A62-FCBDC87DC62F}" destId="{CD0BDFB6-2FEB-1246-A23A-A8B18268B880}" srcOrd="2" destOrd="0" presId="urn:microsoft.com/office/officeart/2005/8/layout/default"/>
    <dgm:cxn modelId="{4E4184BD-3711-C140-9ECB-1045956D7022}" type="presParOf" srcId="{975AB4BF-FA26-AC49-8A62-FCBDC87DC62F}" destId="{7EE1DE19-6E6D-2C4D-8FD2-8EED93E51B9B}" srcOrd="3" destOrd="0" presId="urn:microsoft.com/office/officeart/2005/8/layout/default"/>
    <dgm:cxn modelId="{518E75B5-F083-7D42-A418-94D1B0E595FC}" type="presParOf" srcId="{975AB4BF-FA26-AC49-8A62-FCBDC87DC62F}" destId="{60D3A7A3-1CCC-714B-8FED-31EB97FDA40D}" srcOrd="4" destOrd="0" presId="urn:microsoft.com/office/officeart/2005/8/layout/default"/>
    <dgm:cxn modelId="{56DBE716-9104-0C4B-9932-516DBF1620A6}" type="presParOf" srcId="{975AB4BF-FA26-AC49-8A62-FCBDC87DC62F}" destId="{0B62A5B8-80E9-474D-A451-A9564433AE88}" srcOrd="5" destOrd="0" presId="urn:microsoft.com/office/officeart/2005/8/layout/default"/>
    <dgm:cxn modelId="{267B8236-C328-7C4E-8059-F23B3F130853}" type="presParOf" srcId="{975AB4BF-FA26-AC49-8A62-FCBDC87DC62F}" destId="{7E00F9D9-FB81-8B4D-ACE2-ECF8B73C284D}" srcOrd="6" destOrd="0" presId="urn:microsoft.com/office/officeart/2005/8/layout/default"/>
    <dgm:cxn modelId="{4A81A85A-7DD2-0F4E-B962-FD1E7873A4BB}" type="presParOf" srcId="{975AB4BF-FA26-AC49-8A62-FCBDC87DC62F}" destId="{8B63FA20-58BA-BF46-B6F5-A9DEE93EB181}" srcOrd="7" destOrd="0" presId="urn:microsoft.com/office/officeart/2005/8/layout/default"/>
    <dgm:cxn modelId="{A9D76371-789E-CF4A-8A6A-5704137DA0C5}" type="presParOf" srcId="{975AB4BF-FA26-AC49-8A62-FCBDC87DC62F}" destId="{2B1C85A9-AA1E-B949-8370-85644E26C792}" srcOrd="8" destOrd="0" presId="urn:microsoft.com/office/officeart/2005/8/layout/default"/>
    <dgm:cxn modelId="{841970EE-6744-E042-99EA-07D9BAAED867}" type="presParOf" srcId="{975AB4BF-FA26-AC49-8A62-FCBDC87DC62F}" destId="{AA89C324-A19A-644F-B804-024F9DBBE84D}" srcOrd="9" destOrd="0" presId="urn:microsoft.com/office/officeart/2005/8/layout/default"/>
    <dgm:cxn modelId="{2CBB683A-AEA7-F64B-9C59-1B2080E0BCB5}" type="presParOf" srcId="{975AB4BF-FA26-AC49-8A62-FCBDC87DC62F}" destId="{835A4E29-3B83-B44C-AD48-9B3FDA48DAC9}"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7F2AF0-01CF-F742-AFD4-963A59DBD79B}">
      <dsp:nvSpPr>
        <dsp:cNvPr id="0" name=""/>
        <dsp:cNvSpPr/>
      </dsp:nvSpPr>
      <dsp:spPr>
        <a:xfrm>
          <a:off x="0" y="2703"/>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477ADD3-EB6F-2D4B-A11A-49CCC1C2EAD3}">
      <dsp:nvSpPr>
        <dsp:cNvPr id="0" name=""/>
        <dsp:cNvSpPr/>
      </dsp:nvSpPr>
      <dsp:spPr>
        <a:xfrm>
          <a:off x="0" y="2703"/>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4310" tIns="194310" rIns="194310" bIns="194310" numCol="1" spcCol="1270" anchor="t" anchorCtr="0">
          <a:noAutofit/>
        </a:bodyPr>
        <a:lstStyle/>
        <a:p>
          <a:pPr marL="0" lvl="0" indent="0" algn="l" defTabSz="2266950">
            <a:lnSpc>
              <a:spcPct val="90000"/>
            </a:lnSpc>
            <a:spcBef>
              <a:spcPct val="0"/>
            </a:spcBef>
            <a:spcAft>
              <a:spcPct val="35000"/>
            </a:spcAft>
            <a:buNone/>
          </a:pPr>
          <a:r>
            <a:rPr lang="nl-NL" sz="5100" kern="1200"/>
            <a:t>Lichamelijke beperkingen </a:t>
          </a:r>
          <a:endParaRPr lang="en-US" sz="5100" kern="1200"/>
        </a:p>
      </dsp:txBody>
      <dsp:txXfrm>
        <a:off x="0" y="2703"/>
        <a:ext cx="6900512" cy="1843578"/>
      </dsp:txXfrm>
    </dsp:sp>
    <dsp:sp modelId="{04CEEB3A-232A-F74A-B5F1-5F596C2AE7E9}">
      <dsp:nvSpPr>
        <dsp:cNvPr id="0" name=""/>
        <dsp:cNvSpPr/>
      </dsp:nvSpPr>
      <dsp:spPr>
        <a:xfrm>
          <a:off x="0" y="1846281"/>
          <a:ext cx="6900512"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F054480-50C1-A044-8E7D-56149BC394F6}">
      <dsp:nvSpPr>
        <dsp:cNvPr id="0" name=""/>
        <dsp:cNvSpPr/>
      </dsp:nvSpPr>
      <dsp:spPr>
        <a:xfrm>
          <a:off x="0" y="1846281"/>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4310" tIns="194310" rIns="194310" bIns="194310" numCol="1" spcCol="1270" anchor="t" anchorCtr="0">
          <a:noAutofit/>
        </a:bodyPr>
        <a:lstStyle/>
        <a:p>
          <a:pPr marL="0" lvl="0" indent="0" algn="l" defTabSz="2266950">
            <a:lnSpc>
              <a:spcPct val="90000"/>
            </a:lnSpc>
            <a:spcBef>
              <a:spcPct val="0"/>
            </a:spcBef>
            <a:spcAft>
              <a:spcPct val="35000"/>
            </a:spcAft>
            <a:buNone/>
          </a:pPr>
          <a:r>
            <a:rPr lang="nl-NL" sz="5100" kern="1200"/>
            <a:t>Verstandelijke beperkingen </a:t>
          </a:r>
          <a:endParaRPr lang="en-US" sz="5100" kern="1200"/>
        </a:p>
      </dsp:txBody>
      <dsp:txXfrm>
        <a:off x="0" y="1846281"/>
        <a:ext cx="6900512" cy="1843578"/>
      </dsp:txXfrm>
    </dsp:sp>
    <dsp:sp modelId="{4724221D-9F97-E14F-8ED3-9C43231CE1A8}">
      <dsp:nvSpPr>
        <dsp:cNvPr id="0" name=""/>
        <dsp:cNvSpPr/>
      </dsp:nvSpPr>
      <dsp:spPr>
        <a:xfrm>
          <a:off x="0" y="3689859"/>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30A6079-57AA-8949-AEFE-7FB01EA84A5D}">
      <dsp:nvSpPr>
        <dsp:cNvPr id="0" name=""/>
        <dsp:cNvSpPr/>
      </dsp:nvSpPr>
      <dsp:spPr>
        <a:xfrm>
          <a:off x="0" y="3689859"/>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4310" tIns="194310" rIns="194310" bIns="194310" numCol="1" spcCol="1270" anchor="t" anchorCtr="0">
          <a:noAutofit/>
        </a:bodyPr>
        <a:lstStyle/>
        <a:p>
          <a:pPr marL="0" lvl="0" indent="0" algn="l" defTabSz="2266950">
            <a:lnSpc>
              <a:spcPct val="90000"/>
            </a:lnSpc>
            <a:spcBef>
              <a:spcPct val="0"/>
            </a:spcBef>
            <a:spcAft>
              <a:spcPct val="35000"/>
            </a:spcAft>
            <a:buNone/>
          </a:pPr>
          <a:r>
            <a:rPr lang="nl-NL" sz="5100" kern="1200"/>
            <a:t>Sociale beperkingen </a:t>
          </a:r>
          <a:endParaRPr lang="en-US" sz="5100" kern="1200"/>
        </a:p>
      </dsp:txBody>
      <dsp:txXfrm>
        <a:off x="0" y="3689859"/>
        <a:ext cx="6900512" cy="18435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E2985A-5F44-4442-8FAB-F6CCEA072E47}">
      <dsp:nvSpPr>
        <dsp:cNvPr id="0" name=""/>
        <dsp:cNvSpPr/>
      </dsp:nvSpPr>
      <dsp:spPr>
        <a:xfrm>
          <a:off x="525962" y="3034"/>
          <a:ext cx="2666347" cy="1599808"/>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nl-NL" sz="3300" kern="1200"/>
            <a:t>Verlamde benen</a:t>
          </a:r>
          <a:endParaRPr lang="en-US" sz="3300" kern="1200"/>
        </a:p>
      </dsp:txBody>
      <dsp:txXfrm>
        <a:off x="525962" y="3034"/>
        <a:ext cx="2666347" cy="1599808"/>
      </dsp:txXfrm>
    </dsp:sp>
    <dsp:sp modelId="{CD0BDFB6-2FEB-1246-A23A-A8B18268B880}">
      <dsp:nvSpPr>
        <dsp:cNvPr id="0" name=""/>
        <dsp:cNvSpPr/>
      </dsp:nvSpPr>
      <dsp:spPr>
        <a:xfrm>
          <a:off x="3458943" y="3034"/>
          <a:ext cx="2666347" cy="1599808"/>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nl-NL" sz="3300" kern="1200" dirty="0"/>
            <a:t>Verstandelijke beperking</a:t>
          </a:r>
          <a:endParaRPr lang="en-US" sz="3300" kern="1200" dirty="0"/>
        </a:p>
      </dsp:txBody>
      <dsp:txXfrm>
        <a:off x="3458943" y="3034"/>
        <a:ext cx="2666347" cy="1599808"/>
      </dsp:txXfrm>
    </dsp:sp>
    <dsp:sp modelId="{60D3A7A3-1CCC-714B-8FED-31EB97FDA40D}">
      <dsp:nvSpPr>
        <dsp:cNvPr id="0" name=""/>
        <dsp:cNvSpPr/>
      </dsp:nvSpPr>
      <dsp:spPr>
        <a:xfrm>
          <a:off x="525962" y="1869477"/>
          <a:ext cx="2666347" cy="1599808"/>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nl-NL" sz="3300" kern="1200"/>
            <a:t>Diabetes </a:t>
          </a:r>
          <a:endParaRPr lang="en-US" sz="3300" kern="1200"/>
        </a:p>
      </dsp:txBody>
      <dsp:txXfrm>
        <a:off x="525962" y="1869477"/>
        <a:ext cx="2666347" cy="1599808"/>
      </dsp:txXfrm>
    </dsp:sp>
    <dsp:sp modelId="{7E00F9D9-FB81-8B4D-ACE2-ECF8B73C284D}">
      <dsp:nvSpPr>
        <dsp:cNvPr id="0" name=""/>
        <dsp:cNvSpPr/>
      </dsp:nvSpPr>
      <dsp:spPr>
        <a:xfrm>
          <a:off x="3458943" y="1869477"/>
          <a:ext cx="2666347" cy="1599808"/>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nl-NL" sz="3300" kern="1200"/>
            <a:t>Autisme </a:t>
          </a:r>
          <a:endParaRPr lang="en-US" sz="3300" kern="1200"/>
        </a:p>
      </dsp:txBody>
      <dsp:txXfrm>
        <a:off x="3458943" y="1869477"/>
        <a:ext cx="2666347" cy="1599808"/>
      </dsp:txXfrm>
    </dsp:sp>
    <dsp:sp modelId="{2B1C85A9-AA1E-B949-8370-85644E26C792}">
      <dsp:nvSpPr>
        <dsp:cNvPr id="0" name=""/>
        <dsp:cNvSpPr/>
      </dsp:nvSpPr>
      <dsp:spPr>
        <a:xfrm>
          <a:off x="525962" y="3735920"/>
          <a:ext cx="2666347" cy="1599808"/>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nl-NL" sz="3300" kern="1200"/>
            <a:t>Slecht horen</a:t>
          </a:r>
          <a:endParaRPr lang="en-US" sz="3300" kern="1200"/>
        </a:p>
      </dsp:txBody>
      <dsp:txXfrm>
        <a:off x="525962" y="3735920"/>
        <a:ext cx="2666347" cy="1599808"/>
      </dsp:txXfrm>
    </dsp:sp>
    <dsp:sp modelId="{835A4E29-3B83-B44C-AD48-9B3FDA48DAC9}">
      <dsp:nvSpPr>
        <dsp:cNvPr id="0" name=""/>
        <dsp:cNvSpPr/>
      </dsp:nvSpPr>
      <dsp:spPr>
        <a:xfrm>
          <a:off x="3458943" y="3735920"/>
          <a:ext cx="2666347" cy="1599808"/>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nl-NL" sz="3300" kern="1200"/>
            <a:t>ADHD </a:t>
          </a:r>
          <a:endParaRPr lang="en-US" sz="3300" kern="1200"/>
        </a:p>
      </dsp:txBody>
      <dsp:txXfrm>
        <a:off x="3458943" y="3735920"/>
        <a:ext cx="2666347" cy="1599808"/>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414CBC-3101-4224-A6CA-B17A3451AB8F}" type="datetimeFigureOut">
              <a:rPr lang="nl-NL" smtClean="0"/>
              <a:t>30-5-2022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B66552-532C-4428-8E65-816651556513}" type="slidenum">
              <a:rPr lang="nl-NL" smtClean="0"/>
              <a:t>‹nr.›</a:t>
            </a:fld>
            <a:endParaRPr lang="nl-NL"/>
          </a:p>
        </p:txBody>
      </p:sp>
    </p:spTree>
    <p:extLst>
      <p:ext uri="{BB962C8B-B14F-4D97-AF65-F5344CB8AC3E}">
        <p14:creationId xmlns:p14="http://schemas.microsoft.com/office/powerpoint/2010/main" val="38955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Sommige mensen worden geboren met een beperking. Iets wat heel veel mensen wel kunnen maar hij of zij niet kan. Bijvoorbeeld wanneer iemand slecht kan zien. Dan is dit een beperking. Maar wanneer zijn slechte zicht ook invloed beginnen te hebben op zijn of haar leven spreken we over een handicap. </a:t>
            </a:r>
          </a:p>
          <a:p>
            <a:endParaRPr lang="nl-NL"/>
          </a:p>
          <a:p>
            <a:r>
              <a:rPr lang="nl-NL"/>
              <a:t>Een handicap kan ook op latere leeftijd ontstaan. Door bijvoorbeeld een auto ongeluk. Iemand kan ernstig gewond raken en hierdoor verlamd raken aan zijn benen. Deze persoon kan dan niet meer zelfstandig lopen.. Dat hij niet kan lopen is een beperking. Dat dit hem belemmerd in zijn dagelijkse leven is een handicap</a:t>
            </a:r>
          </a:p>
        </p:txBody>
      </p:sp>
      <p:sp>
        <p:nvSpPr>
          <p:cNvPr id="4" name="Tijdelijke aanduiding voor dianummer 3"/>
          <p:cNvSpPr>
            <a:spLocks noGrp="1"/>
          </p:cNvSpPr>
          <p:nvPr>
            <p:ph type="sldNum" sz="quarter" idx="5"/>
          </p:nvPr>
        </p:nvSpPr>
        <p:spPr/>
        <p:txBody>
          <a:bodyPr/>
          <a:lstStyle/>
          <a:p>
            <a:fld id="{96757C42-7047-D942-B607-D81A56D20832}" type="slidenum">
              <a:rPr lang="nl-NL" smtClean="0"/>
              <a:t>5</a:t>
            </a:fld>
            <a:endParaRPr lang="nl-NL"/>
          </a:p>
        </p:txBody>
      </p:sp>
    </p:spTree>
    <p:extLst>
      <p:ext uri="{BB962C8B-B14F-4D97-AF65-F5344CB8AC3E}">
        <p14:creationId xmlns:p14="http://schemas.microsoft.com/office/powerpoint/2010/main" val="1398461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5 minuten met de klas bespreken. Vragen welke handicaps zij kennen en/of ze iemand in de directe omgeving hebben met een handicap. (klassikaal gesprek). Leerlingen mogen een hand opsteken als ze willen antwoorden. </a:t>
            </a:r>
          </a:p>
          <a:p>
            <a:endParaRPr lang="nl-NL"/>
          </a:p>
          <a:p>
            <a:endParaRPr lang="nl-NL"/>
          </a:p>
        </p:txBody>
      </p:sp>
      <p:sp>
        <p:nvSpPr>
          <p:cNvPr id="4" name="Tijdelijke aanduiding voor dianummer 3"/>
          <p:cNvSpPr>
            <a:spLocks noGrp="1"/>
          </p:cNvSpPr>
          <p:nvPr>
            <p:ph type="sldNum" sz="quarter" idx="5"/>
          </p:nvPr>
        </p:nvSpPr>
        <p:spPr/>
        <p:txBody>
          <a:bodyPr/>
          <a:lstStyle/>
          <a:p>
            <a:fld id="{96757C42-7047-D942-B607-D81A56D20832}" type="slidenum">
              <a:rPr lang="nl-NL" smtClean="0"/>
              <a:t>6</a:t>
            </a:fld>
            <a:endParaRPr lang="nl-NL"/>
          </a:p>
        </p:txBody>
      </p:sp>
    </p:spTree>
    <p:extLst>
      <p:ext uri="{BB962C8B-B14F-4D97-AF65-F5344CB8AC3E}">
        <p14:creationId xmlns:p14="http://schemas.microsoft.com/office/powerpoint/2010/main" val="434063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96757C42-7047-D942-B607-D81A56D20832}" type="slidenum">
              <a:rPr lang="nl-NL" smtClean="0"/>
              <a:t>7</a:t>
            </a:fld>
            <a:endParaRPr lang="nl-NL"/>
          </a:p>
        </p:txBody>
      </p:sp>
    </p:spTree>
    <p:extLst>
      <p:ext uri="{BB962C8B-B14F-4D97-AF65-F5344CB8AC3E}">
        <p14:creationId xmlns:p14="http://schemas.microsoft.com/office/powerpoint/2010/main" val="1872499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1"/>
              <a:t>Leerlingen krijgen 5 minuten de tijd om de beperkingen bij de juiste soort te plaatsen. Vervolgens 5 minuten gezamenlijk bespreken.  </a:t>
            </a:r>
          </a:p>
          <a:p>
            <a:r>
              <a:rPr lang="nl-NL"/>
              <a:t>Verlamde benen (lichamelijk)</a:t>
            </a:r>
          </a:p>
          <a:p>
            <a:r>
              <a:rPr lang="nl-NL"/>
              <a:t>Verstandelijke achterstand (verstandelijk </a:t>
            </a:r>
          </a:p>
          <a:p>
            <a:r>
              <a:rPr lang="nl-NL"/>
              <a:t>Diabetes (lichamelijk)</a:t>
            </a:r>
          </a:p>
          <a:p>
            <a:r>
              <a:rPr lang="nl-NL"/>
              <a:t>Autisme (sociaal)</a:t>
            </a:r>
          </a:p>
          <a:p>
            <a:r>
              <a:rPr lang="nl-NL"/>
              <a:t>Slecht horen (lichamelijk)</a:t>
            </a:r>
          </a:p>
          <a:p>
            <a:r>
              <a:rPr lang="nl-NL"/>
              <a:t>ADHD  (sociaal)</a:t>
            </a:r>
          </a:p>
          <a:p>
            <a:endParaRPr lang="nl-NL"/>
          </a:p>
        </p:txBody>
      </p:sp>
      <p:sp>
        <p:nvSpPr>
          <p:cNvPr id="4" name="Tijdelijke aanduiding voor dianummer 3"/>
          <p:cNvSpPr>
            <a:spLocks noGrp="1"/>
          </p:cNvSpPr>
          <p:nvPr>
            <p:ph type="sldNum" sz="quarter" idx="5"/>
          </p:nvPr>
        </p:nvSpPr>
        <p:spPr/>
        <p:txBody>
          <a:bodyPr/>
          <a:lstStyle/>
          <a:p>
            <a:fld id="{96757C42-7047-D942-B607-D81A56D20832}" type="slidenum">
              <a:rPr lang="nl-NL" smtClean="0"/>
              <a:t>13</a:t>
            </a:fld>
            <a:endParaRPr lang="nl-NL"/>
          </a:p>
        </p:txBody>
      </p:sp>
    </p:spTree>
    <p:extLst>
      <p:ext uri="{BB962C8B-B14F-4D97-AF65-F5344CB8AC3E}">
        <p14:creationId xmlns:p14="http://schemas.microsoft.com/office/powerpoint/2010/main" val="42362712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96757C42-7047-D942-B607-D81A56D20832}" type="slidenum">
              <a:rPr lang="nl-NL" smtClean="0"/>
              <a:t>17</a:t>
            </a:fld>
            <a:endParaRPr lang="nl-NL"/>
          </a:p>
        </p:txBody>
      </p:sp>
    </p:spTree>
    <p:extLst>
      <p:ext uri="{BB962C8B-B14F-4D97-AF65-F5344CB8AC3E}">
        <p14:creationId xmlns:p14="http://schemas.microsoft.com/office/powerpoint/2010/main" val="26270941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597BAF-370C-B147-C8B4-A6D9B43E9B24}"/>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A8F24D67-B1F4-81A3-733B-003847C12F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4FE1F5C8-D352-91BE-385D-55B8FD3ECB4D}"/>
              </a:ext>
            </a:extLst>
          </p:cNvPr>
          <p:cNvSpPr>
            <a:spLocks noGrp="1"/>
          </p:cNvSpPr>
          <p:nvPr>
            <p:ph type="dt" sz="half" idx="10"/>
          </p:nvPr>
        </p:nvSpPr>
        <p:spPr/>
        <p:txBody>
          <a:bodyPr/>
          <a:lstStyle/>
          <a:p>
            <a:fld id="{523867B1-F071-4CB0-9FA1-914513551E7B}" type="datetimeFigureOut">
              <a:rPr lang="nl-NL" smtClean="0"/>
              <a:t>30-5-2022</a:t>
            </a:fld>
            <a:endParaRPr lang="nl-NL"/>
          </a:p>
        </p:txBody>
      </p:sp>
      <p:sp>
        <p:nvSpPr>
          <p:cNvPr id="5" name="Tijdelijke aanduiding voor voettekst 4">
            <a:extLst>
              <a:ext uri="{FF2B5EF4-FFF2-40B4-BE49-F238E27FC236}">
                <a16:creationId xmlns:a16="http://schemas.microsoft.com/office/drawing/2014/main" id="{74113D73-8357-05A8-1218-F73FC838096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22EDD82-A676-26E1-E7FF-B21AC3F046C5}"/>
              </a:ext>
            </a:extLst>
          </p:cNvPr>
          <p:cNvSpPr>
            <a:spLocks noGrp="1"/>
          </p:cNvSpPr>
          <p:nvPr>
            <p:ph type="sldNum" sz="quarter" idx="12"/>
          </p:nvPr>
        </p:nvSpPr>
        <p:spPr/>
        <p:txBody>
          <a:bodyPr/>
          <a:lstStyle/>
          <a:p>
            <a:fld id="{07F7594C-551C-4E69-AECB-25F253F8D436}" type="slidenum">
              <a:rPr lang="nl-NL" smtClean="0"/>
              <a:t>‹nr.›</a:t>
            </a:fld>
            <a:endParaRPr lang="nl-NL"/>
          </a:p>
        </p:txBody>
      </p:sp>
    </p:spTree>
    <p:extLst>
      <p:ext uri="{BB962C8B-B14F-4D97-AF65-F5344CB8AC3E}">
        <p14:creationId xmlns:p14="http://schemas.microsoft.com/office/powerpoint/2010/main" val="268949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9EC0D4-128D-F1A4-3011-07D5EBDE1205}"/>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75AF0A50-6CA1-F31A-2E9B-3C9081979400}"/>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4BFEB8B-4EF9-0298-8DC3-65B8E993764D}"/>
              </a:ext>
            </a:extLst>
          </p:cNvPr>
          <p:cNvSpPr>
            <a:spLocks noGrp="1"/>
          </p:cNvSpPr>
          <p:nvPr>
            <p:ph type="dt" sz="half" idx="10"/>
          </p:nvPr>
        </p:nvSpPr>
        <p:spPr/>
        <p:txBody>
          <a:bodyPr/>
          <a:lstStyle/>
          <a:p>
            <a:fld id="{523867B1-F071-4CB0-9FA1-914513551E7B}" type="datetimeFigureOut">
              <a:rPr lang="nl-NL" smtClean="0"/>
              <a:t>30-5-2022</a:t>
            </a:fld>
            <a:endParaRPr lang="nl-NL"/>
          </a:p>
        </p:txBody>
      </p:sp>
      <p:sp>
        <p:nvSpPr>
          <p:cNvPr id="5" name="Tijdelijke aanduiding voor voettekst 4">
            <a:extLst>
              <a:ext uri="{FF2B5EF4-FFF2-40B4-BE49-F238E27FC236}">
                <a16:creationId xmlns:a16="http://schemas.microsoft.com/office/drawing/2014/main" id="{49C6CC03-20B5-7337-1AE3-503766F883E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C151A4B-C5C0-EBF0-C69F-5C692ECE477E}"/>
              </a:ext>
            </a:extLst>
          </p:cNvPr>
          <p:cNvSpPr>
            <a:spLocks noGrp="1"/>
          </p:cNvSpPr>
          <p:nvPr>
            <p:ph type="sldNum" sz="quarter" idx="12"/>
          </p:nvPr>
        </p:nvSpPr>
        <p:spPr/>
        <p:txBody>
          <a:bodyPr/>
          <a:lstStyle/>
          <a:p>
            <a:fld id="{07F7594C-551C-4E69-AECB-25F253F8D436}" type="slidenum">
              <a:rPr lang="nl-NL" smtClean="0"/>
              <a:t>‹nr.›</a:t>
            </a:fld>
            <a:endParaRPr lang="nl-NL"/>
          </a:p>
        </p:txBody>
      </p:sp>
    </p:spTree>
    <p:extLst>
      <p:ext uri="{BB962C8B-B14F-4D97-AF65-F5344CB8AC3E}">
        <p14:creationId xmlns:p14="http://schemas.microsoft.com/office/powerpoint/2010/main" val="2296069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C4B41811-4157-CD65-150F-09AB87E87911}"/>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00B44D69-704B-6E41-50CE-78EC6B710488}"/>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DE9F45B-8173-9F68-780F-83797D0FD4BB}"/>
              </a:ext>
            </a:extLst>
          </p:cNvPr>
          <p:cNvSpPr>
            <a:spLocks noGrp="1"/>
          </p:cNvSpPr>
          <p:nvPr>
            <p:ph type="dt" sz="half" idx="10"/>
          </p:nvPr>
        </p:nvSpPr>
        <p:spPr/>
        <p:txBody>
          <a:bodyPr/>
          <a:lstStyle/>
          <a:p>
            <a:fld id="{523867B1-F071-4CB0-9FA1-914513551E7B}" type="datetimeFigureOut">
              <a:rPr lang="nl-NL" smtClean="0"/>
              <a:t>30-5-2022</a:t>
            </a:fld>
            <a:endParaRPr lang="nl-NL"/>
          </a:p>
        </p:txBody>
      </p:sp>
      <p:sp>
        <p:nvSpPr>
          <p:cNvPr id="5" name="Tijdelijke aanduiding voor voettekst 4">
            <a:extLst>
              <a:ext uri="{FF2B5EF4-FFF2-40B4-BE49-F238E27FC236}">
                <a16:creationId xmlns:a16="http://schemas.microsoft.com/office/drawing/2014/main" id="{BF569A19-C04D-E49E-7E22-702A41CD10C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46D97E8-AB8D-0EEE-09E6-BB2577997740}"/>
              </a:ext>
            </a:extLst>
          </p:cNvPr>
          <p:cNvSpPr>
            <a:spLocks noGrp="1"/>
          </p:cNvSpPr>
          <p:nvPr>
            <p:ph type="sldNum" sz="quarter" idx="12"/>
          </p:nvPr>
        </p:nvSpPr>
        <p:spPr/>
        <p:txBody>
          <a:bodyPr/>
          <a:lstStyle/>
          <a:p>
            <a:fld id="{07F7594C-551C-4E69-AECB-25F253F8D436}" type="slidenum">
              <a:rPr lang="nl-NL" smtClean="0"/>
              <a:t>‹nr.›</a:t>
            </a:fld>
            <a:endParaRPr lang="nl-NL"/>
          </a:p>
        </p:txBody>
      </p:sp>
    </p:spTree>
    <p:extLst>
      <p:ext uri="{BB962C8B-B14F-4D97-AF65-F5344CB8AC3E}">
        <p14:creationId xmlns:p14="http://schemas.microsoft.com/office/powerpoint/2010/main" val="1607342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1A7D13-77F5-218F-184C-A5644C9B0C3F}"/>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3A9E5B6C-D1C2-384D-C167-6531D8A427BB}"/>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9A5B878-8017-D039-4567-CC579E950496}"/>
              </a:ext>
            </a:extLst>
          </p:cNvPr>
          <p:cNvSpPr>
            <a:spLocks noGrp="1"/>
          </p:cNvSpPr>
          <p:nvPr>
            <p:ph type="dt" sz="half" idx="10"/>
          </p:nvPr>
        </p:nvSpPr>
        <p:spPr/>
        <p:txBody>
          <a:bodyPr/>
          <a:lstStyle/>
          <a:p>
            <a:fld id="{523867B1-F071-4CB0-9FA1-914513551E7B}" type="datetimeFigureOut">
              <a:rPr lang="nl-NL" smtClean="0"/>
              <a:t>30-5-2022</a:t>
            </a:fld>
            <a:endParaRPr lang="nl-NL"/>
          </a:p>
        </p:txBody>
      </p:sp>
      <p:sp>
        <p:nvSpPr>
          <p:cNvPr id="5" name="Tijdelijke aanduiding voor voettekst 4">
            <a:extLst>
              <a:ext uri="{FF2B5EF4-FFF2-40B4-BE49-F238E27FC236}">
                <a16:creationId xmlns:a16="http://schemas.microsoft.com/office/drawing/2014/main" id="{3091EBB0-DFAD-F279-87BE-569DEE3079C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42C280B-2E8D-7E51-BD1F-31B72C0D59BF}"/>
              </a:ext>
            </a:extLst>
          </p:cNvPr>
          <p:cNvSpPr>
            <a:spLocks noGrp="1"/>
          </p:cNvSpPr>
          <p:nvPr>
            <p:ph type="sldNum" sz="quarter" idx="12"/>
          </p:nvPr>
        </p:nvSpPr>
        <p:spPr/>
        <p:txBody>
          <a:bodyPr/>
          <a:lstStyle/>
          <a:p>
            <a:fld id="{07F7594C-551C-4E69-AECB-25F253F8D436}" type="slidenum">
              <a:rPr lang="nl-NL" smtClean="0"/>
              <a:t>‹nr.›</a:t>
            </a:fld>
            <a:endParaRPr lang="nl-NL"/>
          </a:p>
        </p:txBody>
      </p:sp>
    </p:spTree>
    <p:extLst>
      <p:ext uri="{BB962C8B-B14F-4D97-AF65-F5344CB8AC3E}">
        <p14:creationId xmlns:p14="http://schemas.microsoft.com/office/powerpoint/2010/main" val="3302879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F6AC30-48AE-6265-BA9F-4DC9CBFA95EA}"/>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2E8F68BA-6B2E-F4BF-DEFF-143B2A7D4E3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A8F41C7D-B242-7D01-EDCD-7DE036D531BB}"/>
              </a:ext>
            </a:extLst>
          </p:cNvPr>
          <p:cNvSpPr>
            <a:spLocks noGrp="1"/>
          </p:cNvSpPr>
          <p:nvPr>
            <p:ph type="dt" sz="half" idx="10"/>
          </p:nvPr>
        </p:nvSpPr>
        <p:spPr/>
        <p:txBody>
          <a:bodyPr/>
          <a:lstStyle/>
          <a:p>
            <a:fld id="{523867B1-F071-4CB0-9FA1-914513551E7B}" type="datetimeFigureOut">
              <a:rPr lang="nl-NL" smtClean="0"/>
              <a:t>30-5-2022</a:t>
            </a:fld>
            <a:endParaRPr lang="nl-NL"/>
          </a:p>
        </p:txBody>
      </p:sp>
      <p:sp>
        <p:nvSpPr>
          <p:cNvPr id="5" name="Tijdelijke aanduiding voor voettekst 4">
            <a:extLst>
              <a:ext uri="{FF2B5EF4-FFF2-40B4-BE49-F238E27FC236}">
                <a16:creationId xmlns:a16="http://schemas.microsoft.com/office/drawing/2014/main" id="{5CFC421E-23BD-8593-4B6E-A2241AAC115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591E050-7F9D-3452-9831-1F418E9DE238}"/>
              </a:ext>
            </a:extLst>
          </p:cNvPr>
          <p:cNvSpPr>
            <a:spLocks noGrp="1"/>
          </p:cNvSpPr>
          <p:nvPr>
            <p:ph type="sldNum" sz="quarter" idx="12"/>
          </p:nvPr>
        </p:nvSpPr>
        <p:spPr/>
        <p:txBody>
          <a:bodyPr/>
          <a:lstStyle/>
          <a:p>
            <a:fld id="{07F7594C-551C-4E69-AECB-25F253F8D436}" type="slidenum">
              <a:rPr lang="nl-NL" smtClean="0"/>
              <a:t>‹nr.›</a:t>
            </a:fld>
            <a:endParaRPr lang="nl-NL"/>
          </a:p>
        </p:txBody>
      </p:sp>
    </p:spTree>
    <p:extLst>
      <p:ext uri="{BB962C8B-B14F-4D97-AF65-F5344CB8AC3E}">
        <p14:creationId xmlns:p14="http://schemas.microsoft.com/office/powerpoint/2010/main" val="3193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37EB36-ACEE-E13D-5D20-870195B23C40}"/>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947760C-3EE8-068A-7D48-C47823AA83A9}"/>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A7CC7AD7-C5D2-AFDB-A257-DBE8C94BFC3E}"/>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E15326EC-6CC5-549A-1F30-31DF1CA518BC}"/>
              </a:ext>
            </a:extLst>
          </p:cNvPr>
          <p:cNvSpPr>
            <a:spLocks noGrp="1"/>
          </p:cNvSpPr>
          <p:nvPr>
            <p:ph type="dt" sz="half" idx="10"/>
          </p:nvPr>
        </p:nvSpPr>
        <p:spPr/>
        <p:txBody>
          <a:bodyPr/>
          <a:lstStyle/>
          <a:p>
            <a:fld id="{523867B1-F071-4CB0-9FA1-914513551E7B}" type="datetimeFigureOut">
              <a:rPr lang="nl-NL" smtClean="0"/>
              <a:t>30-5-2022</a:t>
            </a:fld>
            <a:endParaRPr lang="nl-NL"/>
          </a:p>
        </p:txBody>
      </p:sp>
      <p:sp>
        <p:nvSpPr>
          <p:cNvPr id="6" name="Tijdelijke aanduiding voor voettekst 5">
            <a:extLst>
              <a:ext uri="{FF2B5EF4-FFF2-40B4-BE49-F238E27FC236}">
                <a16:creationId xmlns:a16="http://schemas.microsoft.com/office/drawing/2014/main" id="{8BA6332F-9BD4-22B4-A28A-A2C638316E3F}"/>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C150FFE9-2EE4-58DD-B2F4-B5C757740CB9}"/>
              </a:ext>
            </a:extLst>
          </p:cNvPr>
          <p:cNvSpPr>
            <a:spLocks noGrp="1"/>
          </p:cNvSpPr>
          <p:nvPr>
            <p:ph type="sldNum" sz="quarter" idx="12"/>
          </p:nvPr>
        </p:nvSpPr>
        <p:spPr/>
        <p:txBody>
          <a:bodyPr/>
          <a:lstStyle/>
          <a:p>
            <a:fld id="{07F7594C-551C-4E69-AECB-25F253F8D436}" type="slidenum">
              <a:rPr lang="nl-NL" smtClean="0"/>
              <a:t>‹nr.›</a:t>
            </a:fld>
            <a:endParaRPr lang="nl-NL"/>
          </a:p>
        </p:txBody>
      </p:sp>
    </p:spTree>
    <p:extLst>
      <p:ext uri="{BB962C8B-B14F-4D97-AF65-F5344CB8AC3E}">
        <p14:creationId xmlns:p14="http://schemas.microsoft.com/office/powerpoint/2010/main" val="1468525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A0A0B3-FACD-7F86-953F-19EBE8E65C43}"/>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57D153E3-3C31-78C3-5152-1EC49EB8E2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8A6F0DAA-CD17-E64A-CD38-041EA266BD9B}"/>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F3708774-C340-D35A-9F5D-7351150CA1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69F2EFA0-BAB9-7D90-C276-E1EA94F3427F}"/>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AE6AE30E-483E-4EE8-77E5-D4F72D614BA0}"/>
              </a:ext>
            </a:extLst>
          </p:cNvPr>
          <p:cNvSpPr>
            <a:spLocks noGrp="1"/>
          </p:cNvSpPr>
          <p:nvPr>
            <p:ph type="dt" sz="half" idx="10"/>
          </p:nvPr>
        </p:nvSpPr>
        <p:spPr/>
        <p:txBody>
          <a:bodyPr/>
          <a:lstStyle/>
          <a:p>
            <a:fld id="{523867B1-F071-4CB0-9FA1-914513551E7B}" type="datetimeFigureOut">
              <a:rPr lang="nl-NL" smtClean="0"/>
              <a:t>30-5-2022</a:t>
            </a:fld>
            <a:endParaRPr lang="nl-NL"/>
          </a:p>
        </p:txBody>
      </p:sp>
      <p:sp>
        <p:nvSpPr>
          <p:cNvPr id="8" name="Tijdelijke aanduiding voor voettekst 7">
            <a:extLst>
              <a:ext uri="{FF2B5EF4-FFF2-40B4-BE49-F238E27FC236}">
                <a16:creationId xmlns:a16="http://schemas.microsoft.com/office/drawing/2014/main" id="{43179C43-B1D3-298E-F32B-5AA7E38CE30C}"/>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1D34F702-3663-9325-771A-4FA01D392D13}"/>
              </a:ext>
            </a:extLst>
          </p:cNvPr>
          <p:cNvSpPr>
            <a:spLocks noGrp="1"/>
          </p:cNvSpPr>
          <p:nvPr>
            <p:ph type="sldNum" sz="quarter" idx="12"/>
          </p:nvPr>
        </p:nvSpPr>
        <p:spPr/>
        <p:txBody>
          <a:bodyPr/>
          <a:lstStyle/>
          <a:p>
            <a:fld id="{07F7594C-551C-4E69-AECB-25F253F8D436}" type="slidenum">
              <a:rPr lang="nl-NL" smtClean="0"/>
              <a:t>‹nr.›</a:t>
            </a:fld>
            <a:endParaRPr lang="nl-NL"/>
          </a:p>
        </p:txBody>
      </p:sp>
    </p:spTree>
    <p:extLst>
      <p:ext uri="{BB962C8B-B14F-4D97-AF65-F5344CB8AC3E}">
        <p14:creationId xmlns:p14="http://schemas.microsoft.com/office/powerpoint/2010/main" val="2784818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601506-7295-C99B-8CE6-4A0128C9A37E}"/>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C918BFF8-31E5-E696-1869-1EFECBF01F9A}"/>
              </a:ext>
            </a:extLst>
          </p:cNvPr>
          <p:cNvSpPr>
            <a:spLocks noGrp="1"/>
          </p:cNvSpPr>
          <p:nvPr>
            <p:ph type="dt" sz="half" idx="10"/>
          </p:nvPr>
        </p:nvSpPr>
        <p:spPr/>
        <p:txBody>
          <a:bodyPr/>
          <a:lstStyle/>
          <a:p>
            <a:fld id="{523867B1-F071-4CB0-9FA1-914513551E7B}" type="datetimeFigureOut">
              <a:rPr lang="nl-NL" smtClean="0"/>
              <a:t>30-5-2022</a:t>
            </a:fld>
            <a:endParaRPr lang="nl-NL"/>
          </a:p>
        </p:txBody>
      </p:sp>
      <p:sp>
        <p:nvSpPr>
          <p:cNvPr id="4" name="Tijdelijke aanduiding voor voettekst 3">
            <a:extLst>
              <a:ext uri="{FF2B5EF4-FFF2-40B4-BE49-F238E27FC236}">
                <a16:creationId xmlns:a16="http://schemas.microsoft.com/office/drawing/2014/main" id="{78CF48AF-C729-A94C-0656-9C1BDFB5B876}"/>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D1BEEB80-9FD2-F19C-A134-DDF2BE957AE6}"/>
              </a:ext>
            </a:extLst>
          </p:cNvPr>
          <p:cNvSpPr>
            <a:spLocks noGrp="1"/>
          </p:cNvSpPr>
          <p:nvPr>
            <p:ph type="sldNum" sz="quarter" idx="12"/>
          </p:nvPr>
        </p:nvSpPr>
        <p:spPr/>
        <p:txBody>
          <a:bodyPr/>
          <a:lstStyle/>
          <a:p>
            <a:fld id="{07F7594C-551C-4E69-AECB-25F253F8D436}" type="slidenum">
              <a:rPr lang="nl-NL" smtClean="0"/>
              <a:t>‹nr.›</a:t>
            </a:fld>
            <a:endParaRPr lang="nl-NL"/>
          </a:p>
        </p:txBody>
      </p:sp>
    </p:spTree>
    <p:extLst>
      <p:ext uri="{BB962C8B-B14F-4D97-AF65-F5344CB8AC3E}">
        <p14:creationId xmlns:p14="http://schemas.microsoft.com/office/powerpoint/2010/main" val="1954793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89E9C956-B4E4-1C9D-DFEC-C52CDE02DB9B}"/>
              </a:ext>
            </a:extLst>
          </p:cNvPr>
          <p:cNvSpPr>
            <a:spLocks noGrp="1"/>
          </p:cNvSpPr>
          <p:nvPr>
            <p:ph type="dt" sz="half" idx="10"/>
          </p:nvPr>
        </p:nvSpPr>
        <p:spPr/>
        <p:txBody>
          <a:bodyPr/>
          <a:lstStyle/>
          <a:p>
            <a:fld id="{523867B1-F071-4CB0-9FA1-914513551E7B}" type="datetimeFigureOut">
              <a:rPr lang="nl-NL" smtClean="0"/>
              <a:t>30-5-2022</a:t>
            </a:fld>
            <a:endParaRPr lang="nl-NL"/>
          </a:p>
        </p:txBody>
      </p:sp>
      <p:sp>
        <p:nvSpPr>
          <p:cNvPr id="3" name="Tijdelijke aanduiding voor voettekst 2">
            <a:extLst>
              <a:ext uri="{FF2B5EF4-FFF2-40B4-BE49-F238E27FC236}">
                <a16:creationId xmlns:a16="http://schemas.microsoft.com/office/drawing/2014/main" id="{5D1619A0-FBF6-01D7-1D05-BC8F6E212A10}"/>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3F55F840-942A-3BE4-8FD6-B148EE101009}"/>
              </a:ext>
            </a:extLst>
          </p:cNvPr>
          <p:cNvSpPr>
            <a:spLocks noGrp="1"/>
          </p:cNvSpPr>
          <p:nvPr>
            <p:ph type="sldNum" sz="quarter" idx="12"/>
          </p:nvPr>
        </p:nvSpPr>
        <p:spPr/>
        <p:txBody>
          <a:bodyPr/>
          <a:lstStyle/>
          <a:p>
            <a:fld id="{07F7594C-551C-4E69-AECB-25F253F8D436}" type="slidenum">
              <a:rPr lang="nl-NL" smtClean="0"/>
              <a:t>‹nr.›</a:t>
            </a:fld>
            <a:endParaRPr lang="nl-NL"/>
          </a:p>
        </p:txBody>
      </p:sp>
    </p:spTree>
    <p:extLst>
      <p:ext uri="{BB962C8B-B14F-4D97-AF65-F5344CB8AC3E}">
        <p14:creationId xmlns:p14="http://schemas.microsoft.com/office/powerpoint/2010/main" val="4283819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AABBA8-9428-89C4-C338-60BC53209A61}"/>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EDC3F220-4EE9-B04B-DDAC-E1E14D0A0BE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32BFC633-0446-4AD4-D059-7E5CE48900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9DCD6E56-68BF-C338-BE1C-D0ACC31C2E4F}"/>
              </a:ext>
            </a:extLst>
          </p:cNvPr>
          <p:cNvSpPr>
            <a:spLocks noGrp="1"/>
          </p:cNvSpPr>
          <p:nvPr>
            <p:ph type="dt" sz="half" idx="10"/>
          </p:nvPr>
        </p:nvSpPr>
        <p:spPr/>
        <p:txBody>
          <a:bodyPr/>
          <a:lstStyle/>
          <a:p>
            <a:fld id="{523867B1-F071-4CB0-9FA1-914513551E7B}" type="datetimeFigureOut">
              <a:rPr lang="nl-NL" smtClean="0"/>
              <a:t>30-5-2022</a:t>
            </a:fld>
            <a:endParaRPr lang="nl-NL"/>
          </a:p>
        </p:txBody>
      </p:sp>
      <p:sp>
        <p:nvSpPr>
          <p:cNvPr id="6" name="Tijdelijke aanduiding voor voettekst 5">
            <a:extLst>
              <a:ext uri="{FF2B5EF4-FFF2-40B4-BE49-F238E27FC236}">
                <a16:creationId xmlns:a16="http://schemas.microsoft.com/office/drawing/2014/main" id="{85C42420-831B-F636-492A-4788CB6DA511}"/>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190BA78A-F618-6233-637A-7A439A4AAE65}"/>
              </a:ext>
            </a:extLst>
          </p:cNvPr>
          <p:cNvSpPr>
            <a:spLocks noGrp="1"/>
          </p:cNvSpPr>
          <p:nvPr>
            <p:ph type="sldNum" sz="quarter" idx="12"/>
          </p:nvPr>
        </p:nvSpPr>
        <p:spPr/>
        <p:txBody>
          <a:bodyPr/>
          <a:lstStyle/>
          <a:p>
            <a:fld id="{07F7594C-551C-4E69-AECB-25F253F8D436}" type="slidenum">
              <a:rPr lang="nl-NL" smtClean="0"/>
              <a:t>‹nr.›</a:t>
            </a:fld>
            <a:endParaRPr lang="nl-NL"/>
          </a:p>
        </p:txBody>
      </p:sp>
    </p:spTree>
    <p:extLst>
      <p:ext uri="{BB962C8B-B14F-4D97-AF65-F5344CB8AC3E}">
        <p14:creationId xmlns:p14="http://schemas.microsoft.com/office/powerpoint/2010/main" val="3265271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A0CC34-02B1-56DD-5A9A-F4C09F9384AD}"/>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B28280E3-9796-947D-D64F-3A22A392FC9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63605B91-E6ED-DDA2-3A1E-4BEA0B071B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64E09232-1E5C-DCA4-F6B6-9AC2EA0105CB}"/>
              </a:ext>
            </a:extLst>
          </p:cNvPr>
          <p:cNvSpPr>
            <a:spLocks noGrp="1"/>
          </p:cNvSpPr>
          <p:nvPr>
            <p:ph type="dt" sz="half" idx="10"/>
          </p:nvPr>
        </p:nvSpPr>
        <p:spPr/>
        <p:txBody>
          <a:bodyPr/>
          <a:lstStyle/>
          <a:p>
            <a:fld id="{523867B1-F071-4CB0-9FA1-914513551E7B}" type="datetimeFigureOut">
              <a:rPr lang="nl-NL" smtClean="0"/>
              <a:t>30-5-2022</a:t>
            </a:fld>
            <a:endParaRPr lang="nl-NL"/>
          </a:p>
        </p:txBody>
      </p:sp>
      <p:sp>
        <p:nvSpPr>
          <p:cNvPr id="6" name="Tijdelijke aanduiding voor voettekst 5">
            <a:extLst>
              <a:ext uri="{FF2B5EF4-FFF2-40B4-BE49-F238E27FC236}">
                <a16:creationId xmlns:a16="http://schemas.microsoft.com/office/drawing/2014/main" id="{16D416B2-19C7-4DB2-62D3-9917B2A1CAA5}"/>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1D23D6A-B5C9-EA89-14DE-7E481BFD2BA3}"/>
              </a:ext>
            </a:extLst>
          </p:cNvPr>
          <p:cNvSpPr>
            <a:spLocks noGrp="1"/>
          </p:cNvSpPr>
          <p:nvPr>
            <p:ph type="sldNum" sz="quarter" idx="12"/>
          </p:nvPr>
        </p:nvSpPr>
        <p:spPr/>
        <p:txBody>
          <a:bodyPr/>
          <a:lstStyle/>
          <a:p>
            <a:fld id="{07F7594C-551C-4E69-AECB-25F253F8D436}" type="slidenum">
              <a:rPr lang="nl-NL" smtClean="0"/>
              <a:t>‹nr.›</a:t>
            </a:fld>
            <a:endParaRPr lang="nl-NL"/>
          </a:p>
        </p:txBody>
      </p:sp>
    </p:spTree>
    <p:extLst>
      <p:ext uri="{BB962C8B-B14F-4D97-AF65-F5344CB8AC3E}">
        <p14:creationId xmlns:p14="http://schemas.microsoft.com/office/powerpoint/2010/main" val="4028561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FADFA322-D33A-30A6-688D-AD9FBF43A3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349D1B19-6C8E-C8D2-5BCD-9448BBCA62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3B6AAFE-6EB0-1393-7450-733F6589CE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3867B1-F071-4CB0-9FA1-914513551E7B}" type="datetimeFigureOut">
              <a:rPr lang="nl-NL" smtClean="0"/>
              <a:t>30-5-2022</a:t>
            </a:fld>
            <a:endParaRPr lang="nl-NL"/>
          </a:p>
        </p:txBody>
      </p:sp>
      <p:sp>
        <p:nvSpPr>
          <p:cNvPr id="5" name="Tijdelijke aanduiding voor voettekst 4">
            <a:extLst>
              <a:ext uri="{FF2B5EF4-FFF2-40B4-BE49-F238E27FC236}">
                <a16:creationId xmlns:a16="http://schemas.microsoft.com/office/drawing/2014/main" id="{815ABA0A-F853-A85C-E0E5-0B436024D6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DDF67E4F-85AB-426F-3B7A-AE267B07EE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F7594C-551C-4E69-AECB-25F253F8D436}" type="slidenum">
              <a:rPr lang="nl-NL" smtClean="0"/>
              <a:t>‹nr.›</a:t>
            </a:fld>
            <a:endParaRPr lang="nl-NL"/>
          </a:p>
        </p:txBody>
      </p:sp>
    </p:spTree>
    <p:extLst>
      <p:ext uri="{BB962C8B-B14F-4D97-AF65-F5344CB8AC3E}">
        <p14:creationId xmlns:p14="http://schemas.microsoft.com/office/powerpoint/2010/main" val="36501837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create.kahoot.it/details/3b67a66a-cec2-4ad8-ae0f-beda5816967e"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2.svg"/><Relationship Id="rId4" Type="http://schemas.openxmlformats.org/officeDocument/2006/relationships/image" Target="../media/image1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28" name="Rectangle 70">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F4DBAF5-3A99-A847-8FEB-BA880DF22953}"/>
              </a:ext>
            </a:extLst>
          </p:cNvPr>
          <p:cNvSpPr>
            <a:spLocks noGrp="1"/>
          </p:cNvSpPr>
          <p:nvPr>
            <p:ph type="ctrTitle"/>
          </p:nvPr>
        </p:nvSpPr>
        <p:spPr>
          <a:xfrm>
            <a:off x="890338" y="640080"/>
            <a:ext cx="3734014" cy="3566160"/>
          </a:xfrm>
        </p:spPr>
        <p:txBody>
          <a:bodyPr anchor="b">
            <a:normAutofit/>
          </a:bodyPr>
          <a:lstStyle/>
          <a:p>
            <a:pPr algn="l"/>
            <a:r>
              <a:rPr lang="nl-NL" sz="5400"/>
              <a:t>Mens en activiteit les 2</a:t>
            </a:r>
          </a:p>
        </p:txBody>
      </p:sp>
      <p:sp>
        <p:nvSpPr>
          <p:cNvPr id="73"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0338" y="4409267"/>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Bewegende illustraties - Flow Magazine NL">
            <a:extLst>
              <a:ext uri="{FF2B5EF4-FFF2-40B4-BE49-F238E27FC236}">
                <a16:creationId xmlns:a16="http://schemas.microsoft.com/office/drawing/2014/main" id="{CF933A05-837B-3D4B-B283-EFB5AA2B858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02" r="-1" b="-1"/>
          <a:stretch/>
        </p:blipFill>
        <p:spPr bwMode="auto">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a:noFill/>
          <a:extLst>
            <a:ext uri="{909E8E84-426E-40DD-AFC4-6F175D3DCCD1}">
              <a14:hiddenFill xmlns:a14="http://schemas.microsoft.com/office/drawing/2010/main">
                <a:solidFill>
                  <a:srgbClr val="FFFFFF"/>
                </a:solidFill>
              </a14:hiddenFill>
            </a:ext>
          </a:extLst>
        </p:spPr>
      </p:pic>
      <p:sp>
        <p:nvSpPr>
          <p:cNvPr id="3" name="Tekstvak 2">
            <a:extLst>
              <a:ext uri="{FF2B5EF4-FFF2-40B4-BE49-F238E27FC236}">
                <a16:creationId xmlns:a16="http://schemas.microsoft.com/office/drawing/2014/main" id="{C2E91027-4C01-9D45-96DE-BE1C81663C0D}"/>
              </a:ext>
            </a:extLst>
          </p:cNvPr>
          <p:cNvSpPr txBox="1"/>
          <p:nvPr/>
        </p:nvSpPr>
        <p:spPr>
          <a:xfrm>
            <a:off x="1016000" y="4787900"/>
            <a:ext cx="4191000" cy="923330"/>
          </a:xfrm>
          <a:prstGeom prst="rect">
            <a:avLst/>
          </a:prstGeom>
          <a:noFill/>
        </p:spPr>
        <p:txBody>
          <a:bodyPr wrap="square" rtlCol="0">
            <a:spAutoFit/>
          </a:bodyPr>
          <a:lstStyle/>
          <a:p>
            <a:r>
              <a:rPr lang="nl-NL"/>
              <a:t>Soorten handicaps </a:t>
            </a:r>
          </a:p>
          <a:p>
            <a:endParaRPr lang="nl-NL"/>
          </a:p>
          <a:p>
            <a:r>
              <a:rPr lang="nl-NL"/>
              <a:t>Veranderingen in de puberteit  </a:t>
            </a:r>
          </a:p>
        </p:txBody>
      </p:sp>
    </p:spTree>
    <p:extLst>
      <p:ext uri="{BB962C8B-B14F-4D97-AF65-F5344CB8AC3E}">
        <p14:creationId xmlns:p14="http://schemas.microsoft.com/office/powerpoint/2010/main" val="3112774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7">
            <a:extLst>
              <a:ext uri="{FF2B5EF4-FFF2-40B4-BE49-F238E27FC236}">
                <a16:creationId xmlns:a16="http://schemas.microsoft.com/office/drawing/2014/main" id="{427F7AF4-72C6-4B71-9E40-53E8BFEF36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20013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hthoek 2">
            <a:extLst>
              <a:ext uri="{FF2B5EF4-FFF2-40B4-BE49-F238E27FC236}">
                <a16:creationId xmlns:a16="http://schemas.microsoft.com/office/drawing/2014/main" id="{6194B1C8-94C7-AF42-82C6-AA6CB88CBE53}"/>
              </a:ext>
            </a:extLst>
          </p:cNvPr>
          <p:cNvSpPr/>
          <p:nvPr/>
        </p:nvSpPr>
        <p:spPr>
          <a:xfrm>
            <a:off x="424131" y="245082"/>
            <a:ext cx="10515599" cy="932688"/>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5400" b="0" kern="1200" cap="none" spc="0">
                <a:ln w="0"/>
                <a:solidFill>
                  <a:schemeClr val="bg1"/>
                </a:solidFill>
                <a:effectLst>
                  <a:outerShdw blurRad="38100" dist="19050" dir="2700000" algn="tl" rotWithShape="0">
                    <a:schemeClr val="dk1">
                      <a:alpha val="40000"/>
                    </a:schemeClr>
                  </a:outerShdw>
                </a:effectLst>
                <a:latin typeface="+mj-lt"/>
                <a:ea typeface="+mj-ea"/>
                <a:cs typeface="+mj-cs"/>
              </a:rPr>
              <a:t>Verstandelijke beperking</a:t>
            </a:r>
          </a:p>
        </p:txBody>
      </p:sp>
      <p:graphicFrame>
        <p:nvGraphicFramePr>
          <p:cNvPr id="2" name="Tabel 6">
            <a:extLst>
              <a:ext uri="{FF2B5EF4-FFF2-40B4-BE49-F238E27FC236}">
                <a16:creationId xmlns:a16="http://schemas.microsoft.com/office/drawing/2014/main" id="{C9841270-55BC-4E42-B24F-98862E31D8DF}"/>
              </a:ext>
            </a:extLst>
          </p:cNvPr>
          <p:cNvGraphicFramePr>
            <a:graphicFrameLocks noGrp="1"/>
          </p:cNvGraphicFramePr>
          <p:nvPr>
            <p:extLst>
              <p:ext uri="{D42A27DB-BD31-4B8C-83A1-F6EECF244321}">
                <p14:modId xmlns:p14="http://schemas.microsoft.com/office/powerpoint/2010/main" val="2145679234"/>
              </p:ext>
            </p:extLst>
          </p:nvPr>
        </p:nvGraphicFramePr>
        <p:xfrm>
          <a:off x="958587" y="2246409"/>
          <a:ext cx="10274826" cy="4058140"/>
        </p:xfrm>
        <a:graphic>
          <a:graphicData uri="http://schemas.openxmlformats.org/drawingml/2006/table">
            <a:tbl>
              <a:tblPr firstRow="1" bandRow="1">
                <a:tableStyleId>{5C22544A-7EE6-4342-B048-85BDC9FD1C3A}</a:tableStyleId>
              </a:tblPr>
              <a:tblGrid>
                <a:gridCol w="2623927">
                  <a:extLst>
                    <a:ext uri="{9D8B030D-6E8A-4147-A177-3AD203B41FA5}">
                      <a16:colId xmlns:a16="http://schemas.microsoft.com/office/drawing/2014/main" val="2993187497"/>
                    </a:ext>
                  </a:extLst>
                </a:gridCol>
                <a:gridCol w="7650899">
                  <a:extLst>
                    <a:ext uri="{9D8B030D-6E8A-4147-A177-3AD203B41FA5}">
                      <a16:colId xmlns:a16="http://schemas.microsoft.com/office/drawing/2014/main" val="71927729"/>
                    </a:ext>
                  </a:extLst>
                </a:gridCol>
              </a:tblGrid>
              <a:tr h="1014535">
                <a:tc>
                  <a:txBody>
                    <a:bodyPr/>
                    <a:lstStyle/>
                    <a:p>
                      <a:r>
                        <a:rPr lang="nl-NL" sz="2700"/>
                        <a:t>Verstandelijke beperking </a:t>
                      </a:r>
                    </a:p>
                  </a:txBody>
                  <a:tcPr marL="137099" marR="137099" marT="68550" marB="68550"/>
                </a:tc>
                <a:tc>
                  <a:txBody>
                    <a:bodyPr/>
                    <a:lstStyle/>
                    <a:p>
                      <a:r>
                        <a:rPr lang="nl-NL" sz="2700" dirty="0"/>
                        <a:t>Verstoring van ontwikkeling in de hersenen.</a:t>
                      </a:r>
                    </a:p>
                  </a:txBody>
                  <a:tcPr marL="137099" marR="137099" marT="68550" marB="68550"/>
                </a:tc>
                <a:extLst>
                  <a:ext uri="{0D108BD9-81ED-4DB2-BD59-A6C34878D82A}">
                    <a16:rowId xmlns:a16="http://schemas.microsoft.com/office/drawing/2014/main" val="3486137657"/>
                  </a:ext>
                </a:extLst>
              </a:tr>
              <a:tr h="1014535">
                <a:tc>
                  <a:txBody>
                    <a:bodyPr/>
                    <a:lstStyle/>
                    <a:p>
                      <a:r>
                        <a:rPr lang="nl-NL" sz="2700"/>
                        <a:t>Licht</a:t>
                      </a:r>
                    </a:p>
                  </a:txBody>
                  <a:tcPr marL="137099" marR="137099" marT="68550" marB="68550"/>
                </a:tc>
                <a:tc>
                  <a:txBody>
                    <a:bodyPr/>
                    <a:lstStyle/>
                    <a:p>
                      <a:r>
                        <a:rPr lang="nl-NL" sz="2700"/>
                        <a:t>Iemand kan ongeveer het verstandelijke niveau van een twaalfjarige bereiken.</a:t>
                      </a:r>
                    </a:p>
                  </a:txBody>
                  <a:tcPr marL="137099" marR="137099" marT="68550" marB="68550"/>
                </a:tc>
                <a:extLst>
                  <a:ext uri="{0D108BD9-81ED-4DB2-BD59-A6C34878D82A}">
                    <a16:rowId xmlns:a16="http://schemas.microsoft.com/office/drawing/2014/main" val="3125667031"/>
                  </a:ext>
                </a:extLst>
              </a:tr>
              <a:tr h="1014535">
                <a:tc>
                  <a:txBody>
                    <a:bodyPr/>
                    <a:lstStyle/>
                    <a:p>
                      <a:r>
                        <a:rPr lang="nl-NL" sz="2700"/>
                        <a:t>Matig</a:t>
                      </a:r>
                    </a:p>
                  </a:txBody>
                  <a:tcPr marL="137099" marR="137099" marT="68550" marB="68550"/>
                </a:tc>
                <a:tc>
                  <a:txBody>
                    <a:bodyPr/>
                    <a:lstStyle/>
                    <a:p>
                      <a:r>
                        <a:rPr lang="nl-NL" sz="2700"/>
                        <a:t>Iemand kan ongeveer het verstandelijke niveau van een zevenjarige bereiken</a:t>
                      </a:r>
                    </a:p>
                  </a:txBody>
                  <a:tcPr marL="137099" marR="137099" marT="68550" marB="68550"/>
                </a:tc>
                <a:extLst>
                  <a:ext uri="{0D108BD9-81ED-4DB2-BD59-A6C34878D82A}">
                    <a16:rowId xmlns:a16="http://schemas.microsoft.com/office/drawing/2014/main" val="2414430022"/>
                  </a:ext>
                </a:extLst>
              </a:tr>
              <a:tr h="1014535">
                <a:tc>
                  <a:txBody>
                    <a:bodyPr/>
                    <a:lstStyle/>
                    <a:p>
                      <a:r>
                        <a:rPr lang="nl-NL" sz="2700"/>
                        <a:t>Ernstig </a:t>
                      </a:r>
                    </a:p>
                  </a:txBody>
                  <a:tcPr marL="137099" marR="137099" marT="68550" marB="68550"/>
                </a:tc>
                <a:tc>
                  <a:txBody>
                    <a:bodyPr/>
                    <a:lstStyle/>
                    <a:p>
                      <a:r>
                        <a:rPr lang="nl-NL" sz="2700" dirty="0"/>
                        <a:t>Iemand kan het verstandelijke niveau van een driejarige bereiken</a:t>
                      </a:r>
                    </a:p>
                  </a:txBody>
                  <a:tcPr marL="137099" marR="137099" marT="68550" marB="68550"/>
                </a:tc>
                <a:extLst>
                  <a:ext uri="{0D108BD9-81ED-4DB2-BD59-A6C34878D82A}">
                    <a16:rowId xmlns:a16="http://schemas.microsoft.com/office/drawing/2014/main" val="2708250915"/>
                  </a:ext>
                </a:extLst>
              </a:tr>
            </a:tbl>
          </a:graphicData>
        </a:graphic>
      </p:graphicFrame>
    </p:spTree>
    <p:extLst>
      <p:ext uri="{BB962C8B-B14F-4D97-AF65-F5344CB8AC3E}">
        <p14:creationId xmlns:p14="http://schemas.microsoft.com/office/powerpoint/2010/main" val="2939200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7DED72-9714-6B4C-8682-F98027485468}"/>
              </a:ext>
            </a:extLst>
          </p:cNvPr>
          <p:cNvSpPr>
            <a:spLocks noGrp="1"/>
          </p:cNvSpPr>
          <p:nvPr>
            <p:ph type="title"/>
          </p:nvPr>
        </p:nvSpPr>
        <p:spPr/>
        <p:txBody>
          <a:bodyPr/>
          <a:lstStyle/>
          <a:p>
            <a:r>
              <a:rPr lang="nl-NL" dirty="0"/>
              <a:t>Waar of niet waar?</a:t>
            </a:r>
          </a:p>
        </p:txBody>
      </p:sp>
      <p:sp>
        <p:nvSpPr>
          <p:cNvPr id="3" name="Tijdelijke aanduiding voor inhoud 2">
            <a:extLst>
              <a:ext uri="{FF2B5EF4-FFF2-40B4-BE49-F238E27FC236}">
                <a16:creationId xmlns:a16="http://schemas.microsoft.com/office/drawing/2014/main" id="{3CCD1EB6-3486-C34B-837E-1A92E580EC44}"/>
              </a:ext>
            </a:extLst>
          </p:cNvPr>
          <p:cNvSpPr>
            <a:spLocks noGrp="1"/>
          </p:cNvSpPr>
          <p:nvPr>
            <p:ph idx="1"/>
          </p:nvPr>
        </p:nvSpPr>
        <p:spPr/>
        <p:txBody>
          <a:bodyPr>
            <a:normAutofit/>
          </a:bodyPr>
          <a:lstStyle/>
          <a:p>
            <a:r>
              <a:rPr lang="nl-NL" sz="2000"/>
              <a:t>Iemand met een verstandelijke beperking kan niet leren.</a:t>
            </a:r>
          </a:p>
          <a:p>
            <a:pPr lvl="1"/>
            <a:r>
              <a:rPr lang="nl-NL" sz="1800"/>
              <a:t>Niet waar </a:t>
            </a:r>
          </a:p>
          <a:p>
            <a:r>
              <a:rPr lang="nl-NL" sz="2000"/>
              <a:t>Iemand met een verstandelijke beperking kan goed voor zichzelf zorgen.</a:t>
            </a:r>
          </a:p>
          <a:p>
            <a:pPr lvl="1"/>
            <a:r>
              <a:rPr lang="nl-NL" sz="1800"/>
              <a:t>Niet waar </a:t>
            </a:r>
          </a:p>
          <a:p>
            <a:r>
              <a:rPr lang="nl-NL" sz="2000"/>
              <a:t>Een verstandelijke handicap kan je later ook krijgen.</a:t>
            </a:r>
          </a:p>
          <a:p>
            <a:pPr lvl="1"/>
            <a:r>
              <a:rPr lang="nl-NL" sz="1800"/>
              <a:t>Waar </a:t>
            </a:r>
          </a:p>
          <a:p>
            <a:pPr lvl="1"/>
            <a:endParaRPr lang="nl-NL" sz="2000"/>
          </a:p>
          <a:p>
            <a:pPr lvl="2"/>
            <a:r>
              <a:rPr lang="nl-NL" sz="1600"/>
              <a:t>Aangeboren : syndroom van down </a:t>
            </a:r>
          </a:p>
        </p:txBody>
      </p:sp>
      <p:pic>
        <p:nvPicPr>
          <p:cNvPr id="1026" name="Picture 2" descr="Downsyndroom - trisomie 21 - Baren &amp; zo">
            <a:extLst>
              <a:ext uri="{FF2B5EF4-FFF2-40B4-BE49-F238E27FC236}">
                <a16:creationId xmlns:a16="http://schemas.microsoft.com/office/drawing/2014/main" id="{58F3D7BE-1ED2-0648-9971-6BD1CB97E5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09986" y="3629025"/>
            <a:ext cx="3467100" cy="2349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9204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dissolv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additive="base">
                                        <p:cTn id="2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dissolve">
                                      <p:cBhvr>
                                        <p:cTn id="34" dur="5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additive="base">
                                        <p:cTn id="3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 calcmode="lin" valueType="num">
                                      <p:cBhvr additive="base">
                                        <p:cTn id="4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3">
                                            <p:txEl>
                                              <p:pRg st="7" end="7"/>
                                            </p:txEl>
                                          </p:spTgt>
                                        </p:tgtEl>
                                        <p:attrNameLst>
                                          <p:attrName>style.visibility</p:attrName>
                                        </p:attrNameLst>
                                      </p:cBhvr>
                                      <p:to>
                                        <p:strVal val="visible"/>
                                      </p:to>
                                    </p:set>
                                    <p:anim calcmode="lin" valueType="num">
                                      <p:cBhvr additive="base">
                                        <p:cTn id="5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27F7AF4-72C6-4B71-9E40-53E8BFEF36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20013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hthoek 2">
            <a:extLst>
              <a:ext uri="{FF2B5EF4-FFF2-40B4-BE49-F238E27FC236}">
                <a16:creationId xmlns:a16="http://schemas.microsoft.com/office/drawing/2014/main" id="{B34D742C-6370-9B49-ABE8-C4E760E723D5}"/>
              </a:ext>
            </a:extLst>
          </p:cNvPr>
          <p:cNvSpPr/>
          <p:nvPr/>
        </p:nvSpPr>
        <p:spPr>
          <a:xfrm>
            <a:off x="424131" y="245082"/>
            <a:ext cx="10515599" cy="932688"/>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5400" b="0" kern="1200" cap="none" spc="0">
                <a:ln w="0"/>
                <a:solidFill>
                  <a:schemeClr val="bg1"/>
                </a:solidFill>
                <a:effectLst>
                  <a:outerShdw blurRad="38100" dist="19050" dir="2700000" algn="tl" rotWithShape="0">
                    <a:schemeClr val="dk1">
                      <a:alpha val="40000"/>
                    </a:schemeClr>
                  </a:outerShdw>
                </a:effectLst>
                <a:latin typeface="+mj-lt"/>
                <a:ea typeface="+mj-ea"/>
                <a:cs typeface="+mj-cs"/>
              </a:rPr>
              <a:t>Sociale beperking</a:t>
            </a:r>
          </a:p>
        </p:txBody>
      </p:sp>
      <p:graphicFrame>
        <p:nvGraphicFramePr>
          <p:cNvPr id="2" name="Tabel 7">
            <a:extLst>
              <a:ext uri="{FF2B5EF4-FFF2-40B4-BE49-F238E27FC236}">
                <a16:creationId xmlns:a16="http://schemas.microsoft.com/office/drawing/2014/main" id="{8D82E50A-11B2-DD4E-9EB3-42DE200F3B79}"/>
              </a:ext>
            </a:extLst>
          </p:cNvPr>
          <p:cNvGraphicFramePr>
            <a:graphicFrameLocks noGrp="1"/>
          </p:cNvGraphicFramePr>
          <p:nvPr>
            <p:extLst>
              <p:ext uri="{D42A27DB-BD31-4B8C-83A1-F6EECF244321}">
                <p14:modId xmlns:p14="http://schemas.microsoft.com/office/powerpoint/2010/main" val="3609690975"/>
              </p:ext>
            </p:extLst>
          </p:nvPr>
        </p:nvGraphicFramePr>
        <p:xfrm>
          <a:off x="1048173" y="2414673"/>
          <a:ext cx="10095654" cy="3721608"/>
        </p:xfrm>
        <a:graphic>
          <a:graphicData uri="http://schemas.openxmlformats.org/drawingml/2006/table">
            <a:tbl>
              <a:tblPr firstRow="1" bandRow="1">
                <a:tableStyleId>{00A15C55-8517-42AA-B614-E9B94910E393}</a:tableStyleId>
              </a:tblPr>
              <a:tblGrid>
                <a:gridCol w="2719494">
                  <a:extLst>
                    <a:ext uri="{9D8B030D-6E8A-4147-A177-3AD203B41FA5}">
                      <a16:colId xmlns:a16="http://schemas.microsoft.com/office/drawing/2014/main" val="500337277"/>
                    </a:ext>
                  </a:extLst>
                </a:gridCol>
                <a:gridCol w="7376160">
                  <a:extLst>
                    <a:ext uri="{9D8B030D-6E8A-4147-A177-3AD203B41FA5}">
                      <a16:colId xmlns:a16="http://schemas.microsoft.com/office/drawing/2014/main" val="3802356779"/>
                    </a:ext>
                  </a:extLst>
                </a:gridCol>
              </a:tblGrid>
              <a:tr h="1240536">
                <a:tc>
                  <a:txBody>
                    <a:bodyPr/>
                    <a:lstStyle/>
                    <a:p>
                      <a:r>
                        <a:rPr lang="nl-NL" sz="3300"/>
                        <a:t>Sociale beperking</a:t>
                      </a:r>
                    </a:p>
                  </a:txBody>
                  <a:tcPr marL="167640" marR="167640" marT="83820" marB="83820"/>
                </a:tc>
                <a:tc>
                  <a:txBody>
                    <a:bodyPr/>
                    <a:lstStyle/>
                    <a:p>
                      <a:r>
                        <a:rPr lang="nl-NL" sz="3300" dirty="0"/>
                        <a:t>Verstoring van de ontwikkeling in de hersenen.</a:t>
                      </a:r>
                    </a:p>
                  </a:txBody>
                  <a:tcPr marL="167640" marR="167640" marT="83820" marB="83820"/>
                </a:tc>
                <a:extLst>
                  <a:ext uri="{0D108BD9-81ED-4DB2-BD59-A6C34878D82A}">
                    <a16:rowId xmlns:a16="http://schemas.microsoft.com/office/drawing/2014/main" val="1311506225"/>
                  </a:ext>
                </a:extLst>
              </a:tr>
              <a:tr h="1240536">
                <a:tc>
                  <a:txBody>
                    <a:bodyPr/>
                    <a:lstStyle/>
                    <a:p>
                      <a:r>
                        <a:rPr lang="nl-NL" sz="3300"/>
                        <a:t>Autisme </a:t>
                      </a:r>
                    </a:p>
                  </a:txBody>
                  <a:tcPr marL="167640" marR="167640" marT="83820" marB="83820"/>
                </a:tc>
                <a:tc>
                  <a:txBody>
                    <a:bodyPr/>
                    <a:lstStyle/>
                    <a:p>
                      <a:r>
                        <a:rPr lang="nl-NL" sz="3300"/>
                        <a:t>Moeilijk contact leggen met andere mensen</a:t>
                      </a:r>
                    </a:p>
                  </a:txBody>
                  <a:tcPr marL="167640" marR="167640" marT="83820" marB="83820"/>
                </a:tc>
                <a:extLst>
                  <a:ext uri="{0D108BD9-81ED-4DB2-BD59-A6C34878D82A}">
                    <a16:rowId xmlns:a16="http://schemas.microsoft.com/office/drawing/2014/main" val="1512838200"/>
                  </a:ext>
                </a:extLst>
              </a:tr>
              <a:tr h="1240536">
                <a:tc>
                  <a:txBody>
                    <a:bodyPr/>
                    <a:lstStyle/>
                    <a:p>
                      <a:r>
                        <a:rPr lang="nl-NL" sz="3300"/>
                        <a:t>Verwante stoornissen</a:t>
                      </a:r>
                    </a:p>
                  </a:txBody>
                  <a:tcPr marL="167640" marR="167640" marT="83820" marB="83820"/>
                </a:tc>
                <a:tc>
                  <a:txBody>
                    <a:bodyPr/>
                    <a:lstStyle/>
                    <a:p>
                      <a:r>
                        <a:rPr lang="nl-NL" sz="3300" dirty="0"/>
                        <a:t>ADHD, ODD, PDD-NOS</a:t>
                      </a:r>
                    </a:p>
                  </a:txBody>
                  <a:tcPr marL="167640" marR="167640" marT="83820" marB="83820"/>
                </a:tc>
                <a:extLst>
                  <a:ext uri="{0D108BD9-81ED-4DB2-BD59-A6C34878D82A}">
                    <a16:rowId xmlns:a16="http://schemas.microsoft.com/office/drawing/2014/main" val="1607539701"/>
                  </a:ext>
                </a:extLst>
              </a:tr>
            </a:tbl>
          </a:graphicData>
        </a:graphic>
      </p:graphicFrame>
    </p:spTree>
    <p:extLst>
      <p:ext uri="{BB962C8B-B14F-4D97-AF65-F5344CB8AC3E}">
        <p14:creationId xmlns:p14="http://schemas.microsoft.com/office/powerpoint/2010/main" val="2012589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3" name="Rectangle 8">
            <a:extLst>
              <a:ext uri="{FF2B5EF4-FFF2-40B4-BE49-F238E27FC236}">
                <a16:creationId xmlns:a16="http://schemas.microsoft.com/office/drawing/2014/main" id="{98DED6BC-9A3E-48D4-AD7C-A56D63F547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0">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3235" y="1371600"/>
            <a:ext cx="4529312" cy="3589977"/>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chemeClr val="bg2">
              <a:alpha val="50000"/>
            </a:schemeClr>
          </a:solidFill>
          <a:ln w="32707" cap="flat">
            <a:noFill/>
            <a:prstDash val="solid"/>
            <a:miter/>
          </a:ln>
        </p:spPr>
        <p:txBody>
          <a:bodyPr wrap="square" rtlCol="0" anchor="ctr">
            <a:noAutofit/>
          </a:bodyPr>
          <a:lstStyle/>
          <a:p>
            <a:pPr algn="ctr"/>
            <a:endParaRPr lang="en-US">
              <a:solidFill>
                <a:schemeClr val="tx1"/>
              </a:solidFill>
            </a:endParaRPr>
          </a:p>
        </p:txBody>
      </p:sp>
      <p:sp>
        <p:nvSpPr>
          <p:cNvPr id="2" name="Titel 1">
            <a:extLst>
              <a:ext uri="{FF2B5EF4-FFF2-40B4-BE49-F238E27FC236}">
                <a16:creationId xmlns:a16="http://schemas.microsoft.com/office/drawing/2014/main" id="{7AC16B98-8F98-D744-BF00-A35A56A8E67D}"/>
              </a:ext>
            </a:extLst>
          </p:cNvPr>
          <p:cNvSpPr>
            <a:spLocks noGrp="1"/>
          </p:cNvSpPr>
          <p:nvPr>
            <p:ph type="title"/>
          </p:nvPr>
        </p:nvSpPr>
        <p:spPr>
          <a:xfrm>
            <a:off x="1000941" y="685801"/>
            <a:ext cx="3494859" cy="5491162"/>
          </a:xfrm>
        </p:spPr>
        <p:txBody>
          <a:bodyPr>
            <a:normAutofit/>
          </a:bodyPr>
          <a:lstStyle/>
          <a:p>
            <a:r>
              <a:rPr lang="nl-NL" dirty="0"/>
              <a:t>Bij welke categorie hoort de beperking? </a:t>
            </a:r>
            <a:br>
              <a:rPr lang="nl-NL" dirty="0"/>
            </a:br>
            <a:r>
              <a:rPr lang="nl-NL" dirty="0"/>
              <a:t>Schrijf het op! </a:t>
            </a:r>
          </a:p>
        </p:txBody>
      </p:sp>
      <p:graphicFrame>
        <p:nvGraphicFramePr>
          <p:cNvPr id="15" name="Tijdelijke aanduiding voor inhoud 2">
            <a:extLst>
              <a:ext uri="{FF2B5EF4-FFF2-40B4-BE49-F238E27FC236}">
                <a16:creationId xmlns:a16="http://schemas.microsoft.com/office/drawing/2014/main" id="{D449DCEC-5960-4CDE-ACA6-66B9E93C999C}"/>
              </a:ext>
            </a:extLst>
          </p:cNvPr>
          <p:cNvGraphicFramePr>
            <a:graphicFrameLocks noGrp="1"/>
          </p:cNvGraphicFramePr>
          <p:nvPr>
            <p:ph idx="1"/>
            <p:extLst>
              <p:ext uri="{D42A27DB-BD31-4B8C-83A1-F6EECF244321}">
                <p14:modId xmlns:p14="http://schemas.microsoft.com/office/powerpoint/2010/main" val="2952447858"/>
              </p:ext>
            </p:extLst>
          </p:nvPr>
        </p:nvGraphicFramePr>
        <p:xfrm>
          <a:off x="4702547" y="838199"/>
          <a:ext cx="6651253" cy="53387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872073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2FC61D5-A5ED-B14F-8182-ADDF10370C46}"/>
              </a:ext>
            </a:extLst>
          </p:cNvPr>
          <p:cNvSpPr>
            <a:spLocks noGrp="1"/>
          </p:cNvSpPr>
          <p:nvPr>
            <p:ph type="title"/>
          </p:nvPr>
        </p:nvSpPr>
        <p:spPr>
          <a:xfrm>
            <a:off x="1285240" y="1050595"/>
            <a:ext cx="8074815" cy="1618489"/>
          </a:xfrm>
        </p:spPr>
        <p:txBody>
          <a:bodyPr anchor="ctr">
            <a:normAutofit/>
          </a:bodyPr>
          <a:lstStyle/>
          <a:p>
            <a:r>
              <a:rPr lang="nl-NL" sz="6100"/>
              <a:t>Meervoudig gehandicapt </a:t>
            </a:r>
          </a:p>
        </p:txBody>
      </p:sp>
      <p:sp>
        <p:nvSpPr>
          <p:cNvPr id="3" name="Tijdelijke aanduiding voor inhoud 2">
            <a:extLst>
              <a:ext uri="{FF2B5EF4-FFF2-40B4-BE49-F238E27FC236}">
                <a16:creationId xmlns:a16="http://schemas.microsoft.com/office/drawing/2014/main" id="{C8D4BD45-902A-9842-A03D-96134084E1CF}"/>
              </a:ext>
            </a:extLst>
          </p:cNvPr>
          <p:cNvSpPr>
            <a:spLocks noGrp="1"/>
          </p:cNvSpPr>
          <p:nvPr>
            <p:ph idx="1"/>
          </p:nvPr>
        </p:nvSpPr>
        <p:spPr>
          <a:xfrm>
            <a:off x="1285240" y="2969469"/>
            <a:ext cx="8074815" cy="2800395"/>
          </a:xfrm>
        </p:spPr>
        <p:txBody>
          <a:bodyPr anchor="t">
            <a:normAutofit/>
          </a:bodyPr>
          <a:lstStyle/>
          <a:p>
            <a:r>
              <a:rPr lang="nl-NL" sz="2400"/>
              <a:t>Iemand met twee of meerdere handicaps tegelijkertijd. </a:t>
            </a:r>
          </a:p>
          <a:p>
            <a:pPr lvl="1"/>
            <a:r>
              <a:rPr lang="nl-NL"/>
              <a:t>Voorbeelden:</a:t>
            </a:r>
          </a:p>
          <a:p>
            <a:pPr lvl="2"/>
            <a:r>
              <a:rPr lang="nl-NL" sz="2400"/>
              <a:t>Slecht zien + verlamde benen </a:t>
            </a:r>
          </a:p>
          <a:p>
            <a:pPr lvl="2"/>
            <a:r>
              <a:rPr lang="nl-NL" sz="2400"/>
              <a:t>Verstandelijke beperking + doof </a:t>
            </a:r>
          </a:p>
        </p:txBody>
      </p:sp>
    </p:spTree>
    <p:extLst>
      <p:ext uri="{BB962C8B-B14F-4D97-AF65-F5344CB8AC3E}">
        <p14:creationId xmlns:p14="http://schemas.microsoft.com/office/powerpoint/2010/main" val="30169438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D72D4D1-076F-49D3-9889-EFC4F6D7CA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8C11D2DE-A0A8-8C42-AADA-F89B6E68FCB6}"/>
              </a:ext>
            </a:extLst>
          </p:cNvPr>
          <p:cNvSpPr>
            <a:spLocks noGrp="1"/>
          </p:cNvSpPr>
          <p:nvPr>
            <p:ph type="title"/>
          </p:nvPr>
        </p:nvSpPr>
        <p:spPr>
          <a:xfrm>
            <a:off x="838200" y="963877"/>
            <a:ext cx="3494362" cy="4930246"/>
          </a:xfrm>
        </p:spPr>
        <p:txBody>
          <a:bodyPr>
            <a:normAutofit/>
          </a:bodyPr>
          <a:lstStyle/>
          <a:p>
            <a:r>
              <a:rPr lang="nl-NL" dirty="0"/>
              <a:t>Soorten gedrag </a:t>
            </a:r>
          </a:p>
        </p:txBody>
      </p:sp>
      <p:cxnSp>
        <p:nvCxnSpPr>
          <p:cNvPr id="2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Tijdelijke aanduiding voor inhoud 2">
            <a:extLst>
              <a:ext uri="{FF2B5EF4-FFF2-40B4-BE49-F238E27FC236}">
                <a16:creationId xmlns:a16="http://schemas.microsoft.com/office/drawing/2014/main" id="{6EA0BBD2-1C25-F242-B3C1-9B74274A72B3}"/>
              </a:ext>
            </a:extLst>
          </p:cNvPr>
          <p:cNvSpPr>
            <a:spLocks noGrp="1"/>
          </p:cNvSpPr>
          <p:nvPr>
            <p:ph idx="1"/>
          </p:nvPr>
        </p:nvSpPr>
        <p:spPr>
          <a:xfrm>
            <a:off x="4976031" y="963877"/>
            <a:ext cx="6377769" cy="4930246"/>
          </a:xfrm>
        </p:spPr>
        <p:txBody>
          <a:bodyPr anchor="ctr">
            <a:normAutofit/>
          </a:bodyPr>
          <a:lstStyle/>
          <a:p>
            <a:endParaRPr lang="nl-NL" sz="2400" dirty="0"/>
          </a:p>
          <a:p>
            <a:r>
              <a:rPr lang="nl-NL" sz="2400" dirty="0"/>
              <a:t>Het gedrag kan ongewenst zijn.</a:t>
            </a:r>
          </a:p>
          <a:p>
            <a:r>
              <a:rPr lang="nl-NL" sz="2400" dirty="0"/>
              <a:t>Druk en Impulsief </a:t>
            </a:r>
            <a:endParaRPr lang="nl-NL" sz="1200" dirty="0"/>
          </a:p>
          <a:p>
            <a:r>
              <a:rPr lang="nl-NL" sz="2400" dirty="0"/>
              <a:t>Asociaal </a:t>
            </a:r>
          </a:p>
          <a:p>
            <a:pPr lvl="1"/>
            <a:r>
              <a:rPr lang="nl-NL" sz="2000" dirty="0"/>
              <a:t>Er wordt geen rekening gehouden met andere mensen of de omgeving.</a:t>
            </a:r>
          </a:p>
        </p:txBody>
      </p:sp>
      <p:pic>
        <p:nvPicPr>
          <p:cNvPr id="1026" name="Picture 2" descr="Wat is ADHD? Sensa Zorg - Amsterdam">
            <a:extLst>
              <a:ext uri="{FF2B5EF4-FFF2-40B4-BE49-F238E27FC236}">
                <a16:creationId xmlns:a16="http://schemas.microsoft.com/office/drawing/2014/main" id="{B0A24FFC-E390-8843-AF4E-9E1783D8C6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4915" y="331839"/>
            <a:ext cx="3492500" cy="23241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Burgemeester noemt vernielingen 'ontoelaatbaar asociaal gedrag' -  Alblasserdamsnieuws.nl">
            <a:extLst>
              <a:ext uri="{FF2B5EF4-FFF2-40B4-BE49-F238E27FC236}">
                <a16:creationId xmlns:a16="http://schemas.microsoft.com/office/drawing/2014/main" id="{0429B8CD-ADEB-CF41-83BC-F90CF6E0F4C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71757" y="4402086"/>
            <a:ext cx="3492500" cy="2324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7830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6" name="Rectangle 8">
            <a:extLst>
              <a:ext uri="{FF2B5EF4-FFF2-40B4-BE49-F238E27FC236}">
                <a16:creationId xmlns:a16="http://schemas.microsoft.com/office/drawing/2014/main" id="{16F9E488-0718-4E1E-9D12-26779F6062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0">
            <a:extLst>
              <a:ext uri="{FF2B5EF4-FFF2-40B4-BE49-F238E27FC236}">
                <a16:creationId xmlns:a16="http://schemas.microsoft.com/office/drawing/2014/main" id="{CE708407-D01D-4E57-8998-FF799DBC3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9454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B650D4F9-A984-9E44-9A06-8ACDDE17270D}"/>
              </a:ext>
            </a:extLst>
          </p:cNvPr>
          <p:cNvSpPr>
            <a:spLocks noGrp="1"/>
          </p:cNvSpPr>
          <p:nvPr>
            <p:ph type="title"/>
          </p:nvPr>
        </p:nvSpPr>
        <p:spPr>
          <a:xfrm>
            <a:off x="699723" y="1622066"/>
            <a:ext cx="3554226" cy="2663688"/>
          </a:xfrm>
        </p:spPr>
        <p:txBody>
          <a:bodyPr vert="horz" lIns="91440" tIns="45720" rIns="91440" bIns="45720" rtlCol="0" anchor="b">
            <a:normAutofit/>
          </a:bodyPr>
          <a:lstStyle/>
          <a:p>
            <a:r>
              <a:rPr lang="en-US" kern="1200" err="1">
                <a:solidFill>
                  <a:schemeClr val="bg1"/>
                </a:solidFill>
                <a:latin typeface="+mj-lt"/>
                <a:ea typeface="+mj-ea"/>
                <a:cs typeface="+mj-cs"/>
              </a:rPr>
              <a:t>Werken</a:t>
            </a:r>
            <a:r>
              <a:rPr lang="en-US" kern="1200">
                <a:solidFill>
                  <a:schemeClr val="bg1"/>
                </a:solidFill>
                <a:latin typeface="+mj-lt"/>
                <a:ea typeface="+mj-ea"/>
                <a:cs typeface="+mj-cs"/>
              </a:rPr>
              <a:t> </a:t>
            </a:r>
            <a:r>
              <a:rPr lang="en-US" kern="1200" err="1">
                <a:solidFill>
                  <a:schemeClr val="bg1"/>
                </a:solidFill>
                <a:latin typeface="+mj-lt"/>
                <a:ea typeface="+mj-ea"/>
                <a:cs typeface="+mj-cs"/>
              </a:rPr>
              <a:t>aan</a:t>
            </a:r>
            <a:r>
              <a:rPr lang="en-US" kern="1200">
                <a:solidFill>
                  <a:schemeClr val="bg1"/>
                </a:solidFill>
                <a:latin typeface="+mj-lt"/>
                <a:ea typeface="+mj-ea"/>
                <a:cs typeface="+mj-cs"/>
              </a:rPr>
              <a:t> de </a:t>
            </a:r>
            <a:r>
              <a:rPr lang="en-US" kern="1200" err="1">
                <a:solidFill>
                  <a:schemeClr val="bg1"/>
                </a:solidFill>
                <a:latin typeface="+mj-lt"/>
                <a:ea typeface="+mj-ea"/>
                <a:cs typeface="+mj-cs"/>
              </a:rPr>
              <a:t>eindopdracht</a:t>
            </a:r>
            <a:endParaRPr lang="en-US" kern="1200">
              <a:solidFill>
                <a:schemeClr val="bg1"/>
              </a:solidFill>
              <a:latin typeface="+mj-lt"/>
              <a:ea typeface="+mj-ea"/>
              <a:cs typeface="+mj-cs"/>
            </a:endParaRPr>
          </a:p>
        </p:txBody>
      </p:sp>
      <p:sp>
        <p:nvSpPr>
          <p:cNvPr id="3" name="Tijdelijke aanduiding voor inhoud 2">
            <a:extLst>
              <a:ext uri="{FF2B5EF4-FFF2-40B4-BE49-F238E27FC236}">
                <a16:creationId xmlns:a16="http://schemas.microsoft.com/office/drawing/2014/main" id="{57E27892-D0DD-D945-AFAB-293B1EE79239}"/>
              </a:ext>
            </a:extLst>
          </p:cNvPr>
          <p:cNvSpPr>
            <a:spLocks noGrp="1"/>
          </p:cNvSpPr>
          <p:nvPr>
            <p:ph idx="1"/>
          </p:nvPr>
        </p:nvSpPr>
        <p:spPr>
          <a:xfrm>
            <a:off x="767290" y="4532243"/>
            <a:ext cx="3300457" cy="1256307"/>
          </a:xfrm>
        </p:spPr>
        <p:txBody>
          <a:bodyPr vert="horz" lIns="91440" tIns="45720" rIns="91440" bIns="45720" rtlCol="0" anchor="t">
            <a:normAutofit/>
          </a:bodyPr>
          <a:lstStyle/>
          <a:p>
            <a:pPr marL="342900" lvl="1" indent="-342900">
              <a:spcBef>
                <a:spcPts val="1000"/>
              </a:spcBef>
            </a:pPr>
            <a:r>
              <a:rPr lang="en-US" kern="1200" err="1">
                <a:solidFill>
                  <a:schemeClr val="bg1"/>
                </a:solidFill>
                <a:latin typeface="+mn-lt"/>
                <a:ea typeface="+mn-ea"/>
                <a:cs typeface="+mn-cs"/>
              </a:rPr>
              <a:t>Starten</a:t>
            </a:r>
            <a:r>
              <a:rPr lang="en-US" kern="1200">
                <a:solidFill>
                  <a:schemeClr val="bg1"/>
                </a:solidFill>
                <a:latin typeface="+mn-lt"/>
                <a:ea typeface="+mn-ea"/>
                <a:cs typeface="+mn-cs"/>
              </a:rPr>
              <a:t> met </a:t>
            </a:r>
            <a:r>
              <a:rPr lang="en-US" kern="1200" err="1">
                <a:solidFill>
                  <a:schemeClr val="bg1"/>
                </a:solidFill>
                <a:latin typeface="+mn-lt"/>
                <a:ea typeface="+mn-ea"/>
                <a:cs typeface="+mn-cs"/>
              </a:rPr>
              <a:t>hoofdstuk</a:t>
            </a:r>
            <a:r>
              <a:rPr lang="en-US" kern="1200">
                <a:solidFill>
                  <a:schemeClr val="bg1"/>
                </a:solidFill>
                <a:latin typeface="+mn-lt"/>
                <a:ea typeface="+mn-ea"/>
                <a:cs typeface="+mn-cs"/>
              </a:rPr>
              <a:t> 1</a:t>
            </a:r>
          </a:p>
        </p:txBody>
      </p:sp>
      <p:grpSp>
        <p:nvGrpSpPr>
          <p:cNvPr id="13" name="Group 12">
            <a:extLst>
              <a:ext uri="{FF2B5EF4-FFF2-40B4-BE49-F238E27FC236}">
                <a16:creationId xmlns:a16="http://schemas.microsoft.com/office/drawing/2014/main" id="{7F963B07-5C9E-478C-A53E-B6F5B4A7893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7290" y="681628"/>
            <a:ext cx="1128382" cy="847206"/>
            <a:chOff x="668003" y="1684057"/>
            <a:chExt cx="1128382" cy="847206"/>
          </a:xfrm>
        </p:grpSpPr>
        <p:sp>
          <p:nvSpPr>
            <p:cNvPr id="14" name="Freeform 5">
              <a:extLst>
                <a:ext uri="{FF2B5EF4-FFF2-40B4-BE49-F238E27FC236}">
                  <a16:creationId xmlns:a16="http://schemas.microsoft.com/office/drawing/2014/main" id="{A152F29E-C625-4313-96BF-5675B357C03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68003" y="1935883"/>
              <a:ext cx="675351" cy="595380"/>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endParaRPr lang="en-US"/>
            </a:p>
          </p:txBody>
        </p:sp>
        <p:sp>
          <p:nvSpPr>
            <p:cNvPr id="15" name="Freeform 5">
              <a:extLst>
                <a:ext uri="{FF2B5EF4-FFF2-40B4-BE49-F238E27FC236}">
                  <a16:creationId xmlns:a16="http://schemas.microsoft.com/office/drawing/2014/main" id="{C2A5CB78-6497-4151-83B6-568BD27EC57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245893" y="1684057"/>
              <a:ext cx="550492" cy="485306"/>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endParaRPr lang="en-US"/>
            </a:p>
          </p:txBody>
        </p:sp>
      </p:grpSp>
      <p:pic>
        <p:nvPicPr>
          <p:cNvPr id="4" name="Afbeelding 3">
            <a:extLst>
              <a:ext uri="{FF2B5EF4-FFF2-40B4-BE49-F238E27FC236}">
                <a16:creationId xmlns:a16="http://schemas.microsoft.com/office/drawing/2014/main" id="{0F772E59-52AD-406C-8517-5CAB069B3E97}"/>
              </a:ext>
            </a:extLst>
          </p:cNvPr>
          <p:cNvPicPr>
            <a:picLocks noChangeAspect="1"/>
          </p:cNvPicPr>
          <p:nvPr/>
        </p:nvPicPr>
        <p:blipFill>
          <a:blip r:embed="rId2"/>
          <a:stretch>
            <a:fillRect/>
          </a:stretch>
        </p:blipFill>
        <p:spPr>
          <a:xfrm>
            <a:off x="6017659" y="896111"/>
            <a:ext cx="4853252" cy="4479925"/>
          </a:xfrm>
          <a:prstGeom prst="rect">
            <a:avLst/>
          </a:prstGeom>
        </p:spPr>
      </p:pic>
    </p:spTree>
    <p:extLst>
      <p:ext uri="{BB962C8B-B14F-4D97-AF65-F5344CB8AC3E}">
        <p14:creationId xmlns:p14="http://schemas.microsoft.com/office/powerpoint/2010/main" val="15285654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763A817-3BBD-DF4F-B240-86410FB41655}"/>
              </a:ext>
            </a:extLst>
          </p:cNvPr>
          <p:cNvSpPr>
            <a:spLocks noGrp="1"/>
          </p:cNvSpPr>
          <p:nvPr>
            <p:ph type="title"/>
          </p:nvPr>
        </p:nvSpPr>
        <p:spPr>
          <a:xfrm>
            <a:off x="1136428" y="627564"/>
            <a:ext cx="7474172" cy="1325563"/>
          </a:xfrm>
        </p:spPr>
        <p:txBody>
          <a:bodyPr>
            <a:normAutofit/>
          </a:bodyPr>
          <a:lstStyle/>
          <a:p>
            <a:r>
              <a:rPr lang="nl-NL"/>
              <a:t>Kahoot! </a:t>
            </a:r>
          </a:p>
        </p:txBody>
      </p:sp>
      <p:sp>
        <p:nvSpPr>
          <p:cNvPr id="3" name="Tijdelijke aanduiding voor inhoud 2">
            <a:extLst>
              <a:ext uri="{FF2B5EF4-FFF2-40B4-BE49-F238E27FC236}">
                <a16:creationId xmlns:a16="http://schemas.microsoft.com/office/drawing/2014/main" id="{8B45C708-FDB7-1845-B5CA-3AA4D5510265}"/>
              </a:ext>
            </a:extLst>
          </p:cNvPr>
          <p:cNvSpPr>
            <a:spLocks noGrp="1"/>
          </p:cNvSpPr>
          <p:nvPr>
            <p:ph idx="1"/>
          </p:nvPr>
        </p:nvSpPr>
        <p:spPr>
          <a:xfrm>
            <a:off x="1136429" y="2278173"/>
            <a:ext cx="6467867" cy="3450613"/>
          </a:xfrm>
        </p:spPr>
        <p:txBody>
          <a:bodyPr anchor="ctr">
            <a:normAutofit/>
          </a:bodyPr>
          <a:lstStyle/>
          <a:p>
            <a:r>
              <a:rPr lang="nl-NL" sz="2400">
                <a:hlinkClick r:id="rId3"/>
              </a:rPr>
              <a:t>https://create.kahoot.it/details/3b67a66a-cec2-4ad8-ae0f-beda5816967e</a:t>
            </a:r>
            <a:endParaRPr lang="nl-NL" sz="2400"/>
          </a:p>
          <a:p>
            <a:endParaRPr lang="nl-NL" sz="2400"/>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Richting">
            <a:extLst>
              <a:ext uri="{FF2B5EF4-FFF2-40B4-BE49-F238E27FC236}">
                <a16:creationId xmlns:a16="http://schemas.microsoft.com/office/drawing/2014/main" id="{FE602958-DBFB-4E62-B97A-B8060A45E55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11347425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el 1">
            <a:extLst>
              <a:ext uri="{FF2B5EF4-FFF2-40B4-BE49-F238E27FC236}">
                <a16:creationId xmlns:a16="http://schemas.microsoft.com/office/drawing/2014/main" id="{DFF3BBE7-6EEA-E920-A3FD-21382C47B769}"/>
              </a:ext>
            </a:extLst>
          </p:cNvPr>
          <p:cNvSpPr>
            <a:spLocks noGrp="1"/>
          </p:cNvSpPr>
          <p:nvPr>
            <p:ph type="title"/>
          </p:nvPr>
        </p:nvSpPr>
        <p:spPr>
          <a:xfrm>
            <a:off x="958506" y="800392"/>
            <a:ext cx="10264697" cy="1212102"/>
          </a:xfrm>
        </p:spPr>
        <p:txBody>
          <a:bodyPr>
            <a:normAutofit/>
          </a:bodyPr>
          <a:lstStyle/>
          <a:p>
            <a:r>
              <a:rPr lang="nl-NL" sz="4000">
                <a:solidFill>
                  <a:srgbClr val="FFFFFF"/>
                </a:solidFill>
              </a:rPr>
              <a:t>Koppeling met het beroepsveld</a:t>
            </a:r>
          </a:p>
        </p:txBody>
      </p:sp>
      <p:sp>
        <p:nvSpPr>
          <p:cNvPr id="3" name="Tijdelijke aanduiding voor inhoud 2">
            <a:extLst>
              <a:ext uri="{FF2B5EF4-FFF2-40B4-BE49-F238E27FC236}">
                <a16:creationId xmlns:a16="http://schemas.microsoft.com/office/drawing/2014/main" id="{04D0FD4B-9B2A-336E-3E8C-C591299336C5}"/>
              </a:ext>
            </a:extLst>
          </p:cNvPr>
          <p:cNvSpPr>
            <a:spLocks noGrp="1"/>
          </p:cNvSpPr>
          <p:nvPr>
            <p:ph idx="1"/>
          </p:nvPr>
        </p:nvSpPr>
        <p:spPr>
          <a:xfrm>
            <a:off x="1367624" y="2490436"/>
            <a:ext cx="9708995" cy="3567173"/>
          </a:xfrm>
        </p:spPr>
        <p:txBody>
          <a:bodyPr anchor="ctr">
            <a:normAutofit/>
          </a:bodyPr>
          <a:lstStyle/>
          <a:p>
            <a:r>
              <a:rPr lang="nl-NL" sz="2400" dirty="0"/>
              <a:t>Op het bord staan de termen dagbesteding en wonen.</a:t>
            </a:r>
          </a:p>
          <a:p>
            <a:r>
              <a:rPr lang="nl-NL" sz="2400" dirty="0"/>
              <a:t>Zoek met je buurman of buurvrouw een instantie die dagbesteding bieden en een instantie die een plek om te wonen aanbieden.</a:t>
            </a:r>
          </a:p>
          <a:p>
            <a:r>
              <a:rPr lang="nl-NL" sz="2400" dirty="0"/>
              <a:t>De instanties moeten wel hulp bieden aan mensen met een beperking.</a:t>
            </a:r>
          </a:p>
          <a:p>
            <a:r>
              <a:rPr lang="nl-NL" sz="2400" dirty="0"/>
              <a:t>Omschrijf de instanties die jullie hebben gevonden op een post </a:t>
            </a:r>
            <a:r>
              <a:rPr lang="nl-NL" sz="2400" dirty="0" err="1"/>
              <a:t>it</a:t>
            </a:r>
            <a:r>
              <a:rPr lang="nl-NL" sz="2400" dirty="0"/>
              <a:t> en plak het onder de juiste term. </a:t>
            </a:r>
          </a:p>
          <a:p>
            <a:endParaRPr lang="nl-NL" sz="2400" dirty="0"/>
          </a:p>
          <a:p>
            <a:r>
              <a:rPr lang="nl-NL" sz="2400" dirty="0"/>
              <a:t>Vertel kort iets over de instanties die jullie hebben gevonden.</a:t>
            </a:r>
          </a:p>
        </p:txBody>
      </p:sp>
    </p:spTree>
    <p:extLst>
      <p:ext uri="{BB962C8B-B14F-4D97-AF65-F5344CB8AC3E}">
        <p14:creationId xmlns:p14="http://schemas.microsoft.com/office/powerpoint/2010/main" val="13310974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8815C8B2-ECDD-3740-AD2A-7FF60002A209}"/>
              </a:ext>
            </a:extLst>
          </p:cNvPr>
          <p:cNvSpPr>
            <a:spLocks noGrp="1"/>
          </p:cNvSpPr>
          <p:nvPr>
            <p:ph type="title"/>
          </p:nvPr>
        </p:nvSpPr>
        <p:spPr>
          <a:xfrm>
            <a:off x="686834" y="1153572"/>
            <a:ext cx="3200400" cy="4461163"/>
          </a:xfrm>
        </p:spPr>
        <p:txBody>
          <a:bodyPr>
            <a:normAutofit/>
          </a:bodyPr>
          <a:lstStyle/>
          <a:p>
            <a:r>
              <a:rPr lang="nl-NL">
                <a:solidFill>
                  <a:srgbClr val="FFFFFF"/>
                </a:solidFill>
              </a:rPr>
              <a:t>Zijn onze lesdoelen zijn behaald?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24A58CC6-8563-D54A-931F-7A4DD43A752E}"/>
              </a:ext>
            </a:extLst>
          </p:cNvPr>
          <p:cNvSpPr>
            <a:spLocks noGrp="1"/>
          </p:cNvSpPr>
          <p:nvPr>
            <p:ph idx="1"/>
          </p:nvPr>
        </p:nvSpPr>
        <p:spPr>
          <a:xfrm>
            <a:off x="4447308" y="591344"/>
            <a:ext cx="6906491" cy="5585619"/>
          </a:xfrm>
        </p:spPr>
        <p:txBody>
          <a:bodyPr anchor="ctr">
            <a:normAutofit/>
          </a:bodyPr>
          <a:lstStyle/>
          <a:p>
            <a:r>
              <a:rPr lang="nl-NL" dirty="0"/>
              <a:t>Wat is het verschil tussen een motorische en een zintuigelijke beperking?</a:t>
            </a:r>
          </a:p>
          <a:p>
            <a:r>
              <a:rPr lang="nl-NL" dirty="0"/>
              <a:t>Noem een voorbeeld van een licht, matige en zware beperking.</a:t>
            </a:r>
          </a:p>
          <a:p>
            <a:r>
              <a:rPr lang="nl-NL" dirty="0"/>
              <a:t>Wat is een sociale beperking?</a:t>
            </a:r>
          </a:p>
          <a:p>
            <a:r>
              <a:rPr lang="nl-NL" dirty="0"/>
              <a:t>Wat houd een meervoudige beperking in?</a:t>
            </a:r>
          </a:p>
          <a:p>
            <a:r>
              <a:rPr lang="nl-NL" dirty="0"/>
              <a:t>Wat is het verschil tussen asociaal en druk, impulsief gedrag bij een beperking?</a:t>
            </a:r>
          </a:p>
          <a:p>
            <a:endParaRPr lang="nl-NL" dirty="0"/>
          </a:p>
          <a:p>
            <a:endParaRPr lang="nl-NL" dirty="0"/>
          </a:p>
        </p:txBody>
      </p:sp>
    </p:spTree>
    <p:extLst>
      <p:ext uri="{BB962C8B-B14F-4D97-AF65-F5344CB8AC3E}">
        <p14:creationId xmlns:p14="http://schemas.microsoft.com/office/powerpoint/2010/main" val="3650043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7" name="Rectangle 9">
            <a:extLst>
              <a:ext uri="{FF2B5EF4-FFF2-40B4-BE49-F238E27FC236}">
                <a16:creationId xmlns:a16="http://schemas.microsoft.com/office/drawing/2014/main" id="{4522B21E-B2B9-4C72-9A71-C87EFD137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1">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3">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el 3">
            <a:extLst>
              <a:ext uri="{FF2B5EF4-FFF2-40B4-BE49-F238E27FC236}">
                <a16:creationId xmlns:a16="http://schemas.microsoft.com/office/drawing/2014/main" id="{2929B6B8-3B8B-224D-836E-6B5F1D1989C4}"/>
              </a:ext>
            </a:extLst>
          </p:cNvPr>
          <p:cNvSpPr>
            <a:spLocks noGrp="1"/>
          </p:cNvSpPr>
          <p:nvPr>
            <p:ph type="title"/>
          </p:nvPr>
        </p:nvSpPr>
        <p:spPr>
          <a:xfrm>
            <a:off x="1524000" y="1293338"/>
            <a:ext cx="9144000" cy="3274592"/>
          </a:xfrm>
        </p:spPr>
        <p:txBody>
          <a:bodyPr vert="horz" lIns="91440" tIns="45720" rIns="91440" bIns="45720" rtlCol="0" anchor="ctr">
            <a:normAutofit/>
          </a:bodyPr>
          <a:lstStyle/>
          <a:p>
            <a:pPr algn="ctr"/>
            <a:r>
              <a:rPr lang="en-US" sz="7200" kern="1200">
                <a:solidFill>
                  <a:schemeClr val="tx1"/>
                </a:solidFill>
                <a:latin typeface="+mj-lt"/>
                <a:ea typeface="+mj-ea"/>
                <a:cs typeface="+mj-cs"/>
              </a:rPr>
              <a:t>Even opfrissen.. </a:t>
            </a:r>
          </a:p>
        </p:txBody>
      </p:sp>
      <p:sp>
        <p:nvSpPr>
          <p:cNvPr id="5" name="Tijdelijke aanduiding voor tekst 4">
            <a:extLst>
              <a:ext uri="{FF2B5EF4-FFF2-40B4-BE49-F238E27FC236}">
                <a16:creationId xmlns:a16="http://schemas.microsoft.com/office/drawing/2014/main" id="{439961E5-57FF-5F4D-9FC9-432FC0BA038D}"/>
              </a:ext>
            </a:extLst>
          </p:cNvPr>
          <p:cNvSpPr>
            <a:spLocks noGrp="1"/>
          </p:cNvSpPr>
          <p:nvPr>
            <p:ph type="body" idx="1"/>
          </p:nvPr>
        </p:nvSpPr>
        <p:spPr>
          <a:xfrm>
            <a:off x="1524000" y="5514052"/>
            <a:ext cx="9144000" cy="651910"/>
          </a:xfrm>
        </p:spPr>
        <p:txBody>
          <a:bodyPr vert="horz" lIns="91440" tIns="45720" rIns="91440" bIns="45720" rtlCol="0" anchor="ctr">
            <a:normAutofit/>
          </a:bodyPr>
          <a:lstStyle/>
          <a:p>
            <a:pPr algn="ctr"/>
            <a:r>
              <a:rPr lang="en-US" kern="1200">
                <a:solidFill>
                  <a:schemeClr val="tx1"/>
                </a:solidFill>
                <a:latin typeface="+mn-lt"/>
                <a:ea typeface="+mn-ea"/>
                <a:cs typeface="+mn-cs"/>
              </a:rPr>
              <a:t>Wat </a:t>
            </a:r>
            <a:r>
              <a:rPr lang="en-US" kern="1200" err="1">
                <a:solidFill>
                  <a:schemeClr val="tx1"/>
                </a:solidFill>
                <a:latin typeface="+mn-lt"/>
                <a:ea typeface="+mn-ea"/>
                <a:cs typeface="+mn-cs"/>
              </a:rPr>
              <a:t>hebben</a:t>
            </a:r>
            <a:r>
              <a:rPr lang="en-US" kern="1200">
                <a:solidFill>
                  <a:schemeClr val="tx1"/>
                </a:solidFill>
                <a:latin typeface="+mn-lt"/>
                <a:ea typeface="+mn-ea"/>
                <a:cs typeface="+mn-cs"/>
              </a:rPr>
              <a:t> we de </a:t>
            </a:r>
            <a:r>
              <a:rPr lang="en-US" kern="1200" err="1">
                <a:solidFill>
                  <a:schemeClr val="tx1"/>
                </a:solidFill>
                <a:latin typeface="+mn-lt"/>
                <a:ea typeface="+mn-ea"/>
                <a:cs typeface="+mn-cs"/>
              </a:rPr>
              <a:t>vorige</a:t>
            </a:r>
            <a:r>
              <a:rPr lang="en-US" kern="1200">
                <a:solidFill>
                  <a:schemeClr val="tx1"/>
                </a:solidFill>
                <a:latin typeface="+mn-lt"/>
                <a:ea typeface="+mn-ea"/>
                <a:cs typeface="+mn-cs"/>
              </a:rPr>
              <a:t> les </a:t>
            </a:r>
            <a:r>
              <a:rPr lang="en-US" kern="1200" err="1">
                <a:solidFill>
                  <a:schemeClr val="tx1"/>
                </a:solidFill>
                <a:latin typeface="+mn-lt"/>
                <a:ea typeface="+mn-ea"/>
                <a:cs typeface="+mn-cs"/>
              </a:rPr>
              <a:t>gedaan</a:t>
            </a:r>
            <a:r>
              <a:rPr lang="en-US" kern="1200">
                <a:solidFill>
                  <a:schemeClr val="tx1"/>
                </a:solidFill>
                <a:latin typeface="+mn-lt"/>
                <a:ea typeface="+mn-ea"/>
                <a:cs typeface="+mn-cs"/>
              </a:rPr>
              <a:t>? </a:t>
            </a:r>
          </a:p>
        </p:txBody>
      </p:sp>
      <p:cxnSp>
        <p:nvCxnSpPr>
          <p:cNvPr id="16" name="Straight Connector 15">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6780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052" name="Rectangle 70">
            <a:extLst>
              <a:ext uri="{FF2B5EF4-FFF2-40B4-BE49-F238E27FC236}">
                <a16:creationId xmlns:a16="http://schemas.microsoft.com/office/drawing/2014/main" id="{1C574E90-1949-4924-B663-AEA13DB791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3" name="Rectangle 72">
            <a:extLst>
              <a:ext uri="{FF2B5EF4-FFF2-40B4-BE49-F238E27FC236}">
                <a16:creationId xmlns:a16="http://schemas.microsoft.com/office/drawing/2014/main" id="{3CD1EA40-7116-4FCB-9369-70F29FAA91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646960" cy="385466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F266C812-57A3-9F43-9B17-A8DAB259DA68}"/>
              </a:ext>
            </a:extLst>
          </p:cNvPr>
          <p:cNvSpPr>
            <a:spLocks noGrp="1"/>
          </p:cNvSpPr>
          <p:nvPr>
            <p:ph type="title"/>
          </p:nvPr>
        </p:nvSpPr>
        <p:spPr>
          <a:xfrm>
            <a:off x="701344" y="710273"/>
            <a:ext cx="4352315" cy="2813320"/>
          </a:xfrm>
        </p:spPr>
        <p:txBody>
          <a:bodyPr>
            <a:normAutofit/>
          </a:bodyPr>
          <a:lstStyle/>
          <a:p>
            <a:r>
              <a:rPr lang="nl-NL"/>
              <a:t>Lesdoelen van vandaag </a:t>
            </a:r>
          </a:p>
        </p:txBody>
      </p:sp>
      <p:sp>
        <p:nvSpPr>
          <p:cNvPr id="75" name="Rectangle 74">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36484" cy="38546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a:extLst>
              <a:ext uri="{FF2B5EF4-FFF2-40B4-BE49-F238E27FC236}">
                <a16:creationId xmlns:a16="http://schemas.microsoft.com/office/drawing/2014/main" id="{9CF1CD8B-D430-49E7-8630-84152C414EA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5528" y="73152"/>
            <a:ext cx="1178966" cy="232963"/>
            <a:chOff x="7763256" y="73152"/>
            <a:chExt cx="1178966" cy="232963"/>
          </a:xfrm>
        </p:grpSpPr>
        <p:sp>
          <p:nvSpPr>
            <p:cNvPr id="78" name="Rectangle 64">
              <a:extLst>
                <a:ext uri="{FF2B5EF4-FFF2-40B4-BE49-F238E27FC236}">
                  <a16:creationId xmlns:a16="http://schemas.microsoft.com/office/drawing/2014/main" id="{1F5B8298-9AB4-45B4-B28E-C8C1A26440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6307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66">
              <a:extLst>
                <a:ext uri="{FF2B5EF4-FFF2-40B4-BE49-F238E27FC236}">
                  <a16:creationId xmlns:a16="http://schemas.microsoft.com/office/drawing/2014/main" id="{100AEF19-4AE6-42BE-81E6-95700DB853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6307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64">
              <a:extLst>
                <a:ext uri="{FF2B5EF4-FFF2-40B4-BE49-F238E27FC236}">
                  <a16:creationId xmlns:a16="http://schemas.microsoft.com/office/drawing/2014/main" id="{1192B5C1-AE13-49EA-82FD-F3C3BC02AB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38122"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66">
              <a:extLst>
                <a:ext uri="{FF2B5EF4-FFF2-40B4-BE49-F238E27FC236}">
                  <a16:creationId xmlns:a16="http://schemas.microsoft.com/office/drawing/2014/main" id="{713612B5-8E9D-4FEF-86B9-52A0FABD8A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38122"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64">
              <a:extLst>
                <a:ext uri="{FF2B5EF4-FFF2-40B4-BE49-F238E27FC236}">
                  <a16:creationId xmlns:a16="http://schemas.microsoft.com/office/drawing/2014/main" id="{14FC746D-B820-44A3-B1B3-53B690BC2B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1316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66">
              <a:extLst>
                <a:ext uri="{FF2B5EF4-FFF2-40B4-BE49-F238E27FC236}">
                  <a16:creationId xmlns:a16="http://schemas.microsoft.com/office/drawing/2014/main" id="{8778550A-567F-40F6-A77F-2E2B501759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1316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64">
              <a:extLst>
                <a:ext uri="{FF2B5EF4-FFF2-40B4-BE49-F238E27FC236}">
                  <a16:creationId xmlns:a16="http://schemas.microsoft.com/office/drawing/2014/main" id="{C28C989E-85FD-4D1C-AF77-82F4B985FD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8821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66">
              <a:extLst>
                <a:ext uri="{FF2B5EF4-FFF2-40B4-BE49-F238E27FC236}">
                  <a16:creationId xmlns:a16="http://schemas.microsoft.com/office/drawing/2014/main" id="{58FDDCED-5FC6-4B14-A0E2-DF4310ED96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8821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64">
              <a:extLst>
                <a:ext uri="{FF2B5EF4-FFF2-40B4-BE49-F238E27FC236}">
                  <a16:creationId xmlns:a16="http://schemas.microsoft.com/office/drawing/2014/main" id="{E80E854B-CCEB-4CEF-B465-561C4C872A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3256"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66">
              <a:extLst>
                <a:ext uri="{FF2B5EF4-FFF2-40B4-BE49-F238E27FC236}">
                  <a16:creationId xmlns:a16="http://schemas.microsoft.com/office/drawing/2014/main" id="{02BED26F-9C32-4DF8-8739-D89F6F0591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3256"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64">
              <a:extLst>
                <a:ext uri="{FF2B5EF4-FFF2-40B4-BE49-F238E27FC236}">
                  <a16:creationId xmlns:a16="http://schemas.microsoft.com/office/drawing/2014/main" id="{CE3B71C9-F500-46F1-8D17-C3EF4DA5FD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887854"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66">
              <a:extLst>
                <a:ext uri="{FF2B5EF4-FFF2-40B4-BE49-F238E27FC236}">
                  <a16:creationId xmlns:a16="http://schemas.microsoft.com/office/drawing/2014/main" id="{C14431D0-29B6-473C-B2FD-4661864DA4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887854"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64">
              <a:extLst>
                <a:ext uri="{FF2B5EF4-FFF2-40B4-BE49-F238E27FC236}">
                  <a16:creationId xmlns:a16="http://schemas.microsoft.com/office/drawing/2014/main" id="{D10457BA-9444-4642-861C-78120DD8D4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762899"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66">
              <a:extLst>
                <a:ext uri="{FF2B5EF4-FFF2-40B4-BE49-F238E27FC236}">
                  <a16:creationId xmlns:a16="http://schemas.microsoft.com/office/drawing/2014/main" id="{27C95C30-0364-4C32-B686-0C366086A4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762899"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64">
              <a:extLst>
                <a:ext uri="{FF2B5EF4-FFF2-40B4-BE49-F238E27FC236}">
                  <a16:creationId xmlns:a16="http://schemas.microsoft.com/office/drawing/2014/main" id="{A0BDEDBA-CA15-41EE-B2C6-8A973B5E62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37944"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66">
              <a:extLst>
                <a:ext uri="{FF2B5EF4-FFF2-40B4-BE49-F238E27FC236}">
                  <a16:creationId xmlns:a16="http://schemas.microsoft.com/office/drawing/2014/main" id="{702B9007-982C-4F69-A443-B07F3BEFD6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37944"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64">
              <a:extLst>
                <a:ext uri="{FF2B5EF4-FFF2-40B4-BE49-F238E27FC236}">
                  <a16:creationId xmlns:a16="http://schemas.microsoft.com/office/drawing/2014/main" id="{28596B48-F33B-451E-8C2D-3525B33876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1298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66">
              <a:extLst>
                <a:ext uri="{FF2B5EF4-FFF2-40B4-BE49-F238E27FC236}">
                  <a16:creationId xmlns:a16="http://schemas.microsoft.com/office/drawing/2014/main" id="{4B493BB9-A171-4B97-B05A-187E03FFAB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1298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Rectangle 64">
              <a:extLst>
                <a:ext uri="{FF2B5EF4-FFF2-40B4-BE49-F238E27FC236}">
                  <a16:creationId xmlns:a16="http://schemas.microsoft.com/office/drawing/2014/main" id="{973B8111-A5EB-4EE8-9813-8495336F67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8033"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66">
              <a:extLst>
                <a:ext uri="{FF2B5EF4-FFF2-40B4-BE49-F238E27FC236}">
                  <a16:creationId xmlns:a16="http://schemas.microsoft.com/office/drawing/2014/main" id="{6A4F8D39-9886-490F-B7A9-3B2693299A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8033"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050" name="Picture 2" descr="Animatie over diensten bij een beperking van kind of ouder - Ouders Centraal">
            <a:extLst>
              <a:ext uri="{FF2B5EF4-FFF2-40B4-BE49-F238E27FC236}">
                <a16:creationId xmlns:a16="http://schemas.microsoft.com/office/drawing/2014/main" id="{BB049900-E5D8-394F-923E-EFBE8748640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942569" y="310686"/>
            <a:ext cx="5977881" cy="3305649"/>
          </a:xfrm>
          <a:prstGeom prst="rect">
            <a:avLst/>
          </a:prstGeom>
          <a:noFill/>
          <a:extLst>
            <a:ext uri="{909E8E84-426E-40DD-AFC4-6F175D3DCCD1}">
              <a14:hiddenFill xmlns:a14="http://schemas.microsoft.com/office/drawing/2010/main">
                <a:solidFill>
                  <a:srgbClr val="FFFFFF"/>
                </a:solidFill>
              </a14:hiddenFill>
            </a:ext>
          </a:extLst>
        </p:spPr>
      </p:pic>
      <p:sp>
        <p:nvSpPr>
          <p:cNvPr id="3" name="Tijdelijke aanduiding voor inhoud 2">
            <a:extLst>
              <a:ext uri="{FF2B5EF4-FFF2-40B4-BE49-F238E27FC236}">
                <a16:creationId xmlns:a16="http://schemas.microsoft.com/office/drawing/2014/main" id="{C74DE5FE-3D06-D340-8938-EFE7659681AA}"/>
              </a:ext>
            </a:extLst>
          </p:cNvPr>
          <p:cNvSpPr>
            <a:spLocks noGrp="1"/>
          </p:cNvSpPr>
          <p:nvPr>
            <p:ph idx="1"/>
          </p:nvPr>
        </p:nvSpPr>
        <p:spPr>
          <a:xfrm>
            <a:off x="731519" y="4099034"/>
            <a:ext cx="10785191" cy="2196771"/>
          </a:xfrm>
        </p:spPr>
        <p:txBody>
          <a:bodyPr anchor="ctr">
            <a:normAutofit/>
          </a:bodyPr>
          <a:lstStyle/>
          <a:p>
            <a:pPr lvl="1"/>
            <a:r>
              <a:rPr lang="nl-NL" sz="1900" dirty="0"/>
              <a:t>Aan het einde van de les kan je benoemen wat een motorische en zintuigelijke beperking is.</a:t>
            </a:r>
          </a:p>
          <a:p>
            <a:pPr lvl="1"/>
            <a:r>
              <a:rPr lang="nl-NL" sz="1900" dirty="0"/>
              <a:t>Aan het einde van de les kan je benoemen wat het verschil is tussen een lichte, matige en ernstige verstandelijke beperking.</a:t>
            </a:r>
          </a:p>
          <a:p>
            <a:pPr lvl="1"/>
            <a:r>
              <a:rPr lang="nl-NL" sz="1900" dirty="0"/>
              <a:t>Aan het einde van de les kan je benoemen wat een sociale beperking.</a:t>
            </a:r>
          </a:p>
          <a:p>
            <a:pPr lvl="1"/>
            <a:r>
              <a:rPr lang="nl-NL" sz="1900" dirty="0"/>
              <a:t>Aan het einde van de les kan je benoemen wat een meervoudige handicap is.</a:t>
            </a:r>
          </a:p>
          <a:p>
            <a:pPr lvl="1"/>
            <a:r>
              <a:rPr lang="nl-NL" sz="1900" dirty="0"/>
              <a:t>Aan het eind van de les kan je het verschil maken tussen asociaal en druk, impulsief gedrag.</a:t>
            </a:r>
          </a:p>
          <a:p>
            <a:endParaRPr lang="nl-NL" sz="2000" dirty="0"/>
          </a:p>
        </p:txBody>
      </p:sp>
      <p:sp>
        <p:nvSpPr>
          <p:cNvPr id="99" name="Rectangle 98">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6492875"/>
            <a:ext cx="12191999" cy="36512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29382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D420E89D-98B2-5D40-9F5B-2AB42B20C4F4}"/>
              </a:ext>
            </a:extLst>
          </p:cNvPr>
          <p:cNvSpPr>
            <a:spLocks noGrp="1"/>
          </p:cNvSpPr>
          <p:nvPr>
            <p:ph type="title"/>
          </p:nvPr>
        </p:nvSpPr>
        <p:spPr>
          <a:xfrm>
            <a:off x="630936" y="640080"/>
            <a:ext cx="4818888" cy="1481328"/>
          </a:xfrm>
        </p:spPr>
        <p:txBody>
          <a:bodyPr anchor="b">
            <a:normAutofit/>
          </a:bodyPr>
          <a:lstStyle/>
          <a:p>
            <a:r>
              <a:rPr lang="nl-NL" sz="5000"/>
              <a:t>Wat gaan we vandaag doen? </a:t>
            </a:r>
          </a:p>
        </p:txBody>
      </p:sp>
      <p:sp>
        <p:nvSpPr>
          <p:cNvPr id="73" name="sketch line">
            <a:extLst>
              <a:ext uri="{FF2B5EF4-FFF2-40B4-BE49-F238E27FC236}">
                <a16:creationId xmlns:a16="http://schemas.microsoft.com/office/drawing/2014/main" id="{71877DBC-BB60-40F0-AC93-2ACDBAAE60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039403A0-345B-0847-AF9A-95C683E44F57}"/>
              </a:ext>
            </a:extLst>
          </p:cNvPr>
          <p:cNvSpPr>
            <a:spLocks noGrp="1"/>
          </p:cNvSpPr>
          <p:nvPr>
            <p:ph idx="1"/>
          </p:nvPr>
        </p:nvSpPr>
        <p:spPr>
          <a:xfrm>
            <a:off x="630936" y="2660904"/>
            <a:ext cx="5465064" cy="3547872"/>
          </a:xfrm>
        </p:spPr>
        <p:txBody>
          <a:bodyPr anchor="t">
            <a:normAutofit/>
          </a:bodyPr>
          <a:lstStyle/>
          <a:p>
            <a:r>
              <a:rPr lang="nl-NL" sz="2200"/>
              <a:t>Leerdoelen</a:t>
            </a:r>
          </a:p>
          <a:p>
            <a:r>
              <a:rPr lang="nl-NL" sz="2200"/>
              <a:t>Theorie over beperkingen en handicaps</a:t>
            </a:r>
          </a:p>
          <a:p>
            <a:r>
              <a:rPr lang="nl-NL" sz="2200"/>
              <a:t>Werken aan de opdracht</a:t>
            </a:r>
          </a:p>
          <a:p>
            <a:r>
              <a:rPr lang="nl-NL" sz="2200"/>
              <a:t>Kahoot</a:t>
            </a:r>
          </a:p>
          <a:p>
            <a:r>
              <a:rPr lang="nl-NL" sz="2200"/>
              <a:t>Leerdoelen evalueren</a:t>
            </a:r>
          </a:p>
          <a:p>
            <a:endParaRPr lang="nl-NL" sz="2200"/>
          </a:p>
          <a:p>
            <a:pPr marL="0" indent="0">
              <a:buNone/>
            </a:pPr>
            <a:endParaRPr lang="nl-NL" sz="2200"/>
          </a:p>
        </p:txBody>
      </p:sp>
      <p:pic>
        <p:nvPicPr>
          <p:cNvPr id="3074" name="Picture 2" descr="▷ Agendas &amp; Planners: Bewegende Afbeeldingen, Gifs &amp; Animaties – 100%  GRATIS!">
            <a:extLst>
              <a:ext uri="{FF2B5EF4-FFF2-40B4-BE49-F238E27FC236}">
                <a16:creationId xmlns:a16="http://schemas.microsoft.com/office/drawing/2014/main" id="{C8A2A719-9CBB-2844-AD1E-BD6FE5CB31B0}"/>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288835" y="640080"/>
            <a:ext cx="5079394" cy="55778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5469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103" name="Rectangle 73">
            <a:extLst>
              <a:ext uri="{FF2B5EF4-FFF2-40B4-BE49-F238E27FC236}">
                <a16:creationId xmlns:a16="http://schemas.microsoft.com/office/drawing/2014/main" id="{362D44EE-C852-4460-B8B5-C4F2BC205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A6DAEC1E-D152-4E4B-BCDA-48FC0BC56056}"/>
              </a:ext>
            </a:extLst>
          </p:cNvPr>
          <p:cNvSpPr>
            <a:spLocks noGrp="1"/>
          </p:cNvSpPr>
          <p:nvPr>
            <p:ph type="title"/>
          </p:nvPr>
        </p:nvSpPr>
        <p:spPr>
          <a:xfrm>
            <a:off x="6194716" y="739978"/>
            <a:ext cx="5334930" cy="3004145"/>
          </a:xfrm>
        </p:spPr>
        <p:txBody>
          <a:bodyPr vert="horz" lIns="91440" tIns="45720" rIns="91440" bIns="45720" rtlCol="0" anchor="b">
            <a:normAutofit/>
          </a:bodyPr>
          <a:lstStyle/>
          <a:p>
            <a:pPr algn="ctr"/>
            <a:r>
              <a:rPr lang="en-US" dirty="0"/>
              <a:t>Wat </a:t>
            </a:r>
            <a:r>
              <a:rPr lang="en-US" dirty="0" err="1"/>
              <a:t>betekent</a:t>
            </a:r>
            <a:r>
              <a:rPr lang="en-US" dirty="0"/>
              <a:t> </a:t>
            </a:r>
            <a:r>
              <a:rPr lang="en-US" dirty="0" err="1"/>
              <a:t>een</a:t>
            </a:r>
            <a:r>
              <a:rPr lang="en-US" dirty="0"/>
              <a:t> handicap? </a:t>
            </a:r>
            <a:br>
              <a:rPr lang="en-US" dirty="0"/>
            </a:br>
            <a:endParaRPr lang="en-US" dirty="0"/>
          </a:p>
        </p:txBody>
      </p:sp>
      <p:sp>
        <p:nvSpPr>
          <p:cNvPr id="3" name="Tijdelijke aanduiding voor tekst 2">
            <a:extLst>
              <a:ext uri="{FF2B5EF4-FFF2-40B4-BE49-F238E27FC236}">
                <a16:creationId xmlns:a16="http://schemas.microsoft.com/office/drawing/2014/main" id="{F306755D-6430-DF42-BC9F-67BFC256001D}"/>
              </a:ext>
            </a:extLst>
          </p:cNvPr>
          <p:cNvSpPr>
            <a:spLocks noGrp="1"/>
          </p:cNvSpPr>
          <p:nvPr>
            <p:ph type="body" idx="1"/>
          </p:nvPr>
        </p:nvSpPr>
        <p:spPr>
          <a:xfrm>
            <a:off x="6194715" y="3836197"/>
            <a:ext cx="5334931" cy="2189214"/>
          </a:xfrm>
        </p:spPr>
        <p:txBody>
          <a:bodyPr vert="horz" lIns="91440" tIns="45720" rIns="91440" bIns="45720" rtlCol="0">
            <a:normAutofit/>
          </a:bodyPr>
          <a:lstStyle/>
          <a:p>
            <a:pPr marL="342900" indent="-342900">
              <a:buFont typeface="Arial" panose="020B0604020202020204" pitchFamily="34" charset="0"/>
              <a:buChar char="•"/>
            </a:pPr>
            <a:r>
              <a:rPr lang="en-US" b="1">
                <a:solidFill>
                  <a:schemeClr val="tx1"/>
                </a:solidFill>
              </a:rPr>
              <a:t>Iemand met een handicap is beperkt in zijn mogelijkheden. </a:t>
            </a:r>
          </a:p>
          <a:p>
            <a:pPr marL="342900" indent="-342900">
              <a:buFont typeface="Arial" panose="020B0604020202020204" pitchFamily="34" charset="0"/>
              <a:buChar char="•"/>
            </a:pPr>
            <a:r>
              <a:rPr lang="en-US" b="1">
                <a:solidFill>
                  <a:schemeClr val="tx1"/>
                </a:solidFill>
              </a:rPr>
              <a:t>Je kan geboren worden met een handicap of het kan later ontstaan. </a:t>
            </a:r>
          </a:p>
        </p:txBody>
      </p:sp>
      <p:sp>
        <p:nvSpPr>
          <p:cNvPr id="76" name="Freeform: Shape 75">
            <a:extLst>
              <a:ext uri="{FF2B5EF4-FFF2-40B4-BE49-F238E27FC236}">
                <a16:creationId xmlns:a16="http://schemas.microsoft.com/office/drawing/2014/main" id="{658970D8-8D1D-4B5C-894B-E871CC865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1"/>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8" name="Freeform: Shape 77">
            <a:extLst>
              <a:ext uri="{FF2B5EF4-FFF2-40B4-BE49-F238E27FC236}">
                <a16:creationId xmlns:a16="http://schemas.microsoft.com/office/drawing/2014/main" id="{F227E5B6-9132-43CA-B503-37A18562AD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349052" y="0"/>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80" name="Freeform: Shape 79">
            <a:extLst>
              <a:ext uri="{FF2B5EF4-FFF2-40B4-BE49-F238E27FC236}">
                <a16:creationId xmlns:a16="http://schemas.microsoft.com/office/drawing/2014/main" id="{03C2051E-A88D-48E5-BACF-AAED178927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16245"/>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2"/>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2" name="Freeform: Shape 81">
            <a:extLst>
              <a:ext uri="{FF2B5EF4-FFF2-40B4-BE49-F238E27FC236}">
                <a16:creationId xmlns:a16="http://schemas.microsoft.com/office/drawing/2014/main" id="{7821A508-2985-4905-874A-527429BAA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84" name="Freeform: Shape 83">
            <a:extLst>
              <a:ext uri="{FF2B5EF4-FFF2-40B4-BE49-F238E27FC236}">
                <a16:creationId xmlns:a16="http://schemas.microsoft.com/office/drawing/2014/main" id="{D2929CB1-0E3C-4B2D-ADC5-0154FB33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697761" y="5717906"/>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pic>
        <p:nvPicPr>
          <p:cNvPr id="4098" name="Picture 2" descr="mensen met een handicap vectorillustratie 3677853 - Download Free Vectors,  Vector Bestanden, Ontwerpen Templates">
            <a:extLst>
              <a:ext uri="{FF2B5EF4-FFF2-40B4-BE49-F238E27FC236}">
                <a16:creationId xmlns:a16="http://schemas.microsoft.com/office/drawing/2014/main" id="{31745828-4D41-0D43-A259-0A086E75551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2" b="-2"/>
          <a:stretch/>
        </p:blipFill>
        <p:spPr bwMode="auto">
          <a:xfrm>
            <a:off x="631840" y="598720"/>
            <a:ext cx="5178249" cy="5178249"/>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a:noFill/>
          <a:extLst>
            <a:ext uri="{909E8E84-426E-40DD-AFC4-6F175D3DCCD1}">
              <a14:hiddenFill xmlns:a14="http://schemas.microsoft.com/office/drawing/2010/main">
                <a:solidFill>
                  <a:srgbClr val="FFFFFF"/>
                </a:solidFill>
              </a14:hiddenFill>
            </a:ext>
          </a:extLst>
        </p:spPr>
      </p:pic>
      <p:sp>
        <p:nvSpPr>
          <p:cNvPr id="86" name="Freeform: Shape 85">
            <a:extLst>
              <a:ext uri="{FF2B5EF4-FFF2-40B4-BE49-F238E27FC236}">
                <a16:creationId xmlns:a16="http://schemas.microsoft.com/office/drawing/2014/main" id="{5F2F0C84-BE8C-4DC2-A6D3-30349A801D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520513" y="6258756"/>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79404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Rectangle 28">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929" y="148929"/>
            <a:ext cx="6560142"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 name="Titel 3">
            <a:extLst>
              <a:ext uri="{FF2B5EF4-FFF2-40B4-BE49-F238E27FC236}">
                <a16:creationId xmlns:a16="http://schemas.microsoft.com/office/drawing/2014/main" id="{84DBD783-6B79-8E48-A4ED-96C4F9297A1D}"/>
              </a:ext>
            </a:extLst>
          </p:cNvPr>
          <p:cNvSpPr>
            <a:spLocks noGrp="1"/>
          </p:cNvSpPr>
          <p:nvPr>
            <p:ph type="title"/>
          </p:nvPr>
        </p:nvSpPr>
        <p:spPr>
          <a:xfrm>
            <a:off x="3315031" y="1380754"/>
            <a:ext cx="5561938" cy="2513516"/>
          </a:xfrm>
        </p:spPr>
        <p:txBody>
          <a:bodyPr vert="horz" lIns="91440" tIns="45720" rIns="91440" bIns="45720" rtlCol="0" anchor="b">
            <a:normAutofit/>
          </a:bodyPr>
          <a:lstStyle/>
          <a:p>
            <a:pPr algn="ctr"/>
            <a:r>
              <a:rPr lang="en-US" kern="1200">
                <a:solidFill>
                  <a:schemeClr val="tx1"/>
                </a:solidFill>
                <a:latin typeface="+mj-lt"/>
                <a:ea typeface="+mj-ea"/>
                <a:cs typeface="+mj-cs"/>
              </a:rPr>
              <a:t>Welke handicaps ken jij? </a:t>
            </a:r>
          </a:p>
        </p:txBody>
      </p:sp>
      <p:sp>
        <p:nvSpPr>
          <p:cNvPr id="33" name="Arc 32">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2494119" y="6170"/>
            <a:ext cx="6816262"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Oval 34">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0995" y="5310973"/>
            <a:ext cx="705948"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46671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EDE1938-AF99-1847-99F7-1808225E33CB}"/>
              </a:ext>
            </a:extLst>
          </p:cNvPr>
          <p:cNvSpPr>
            <a:spLocks noGrp="1"/>
          </p:cNvSpPr>
          <p:nvPr>
            <p:ph type="title"/>
          </p:nvPr>
        </p:nvSpPr>
        <p:spPr>
          <a:xfrm>
            <a:off x="635000" y="640823"/>
            <a:ext cx="3418659" cy="5583148"/>
          </a:xfrm>
        </p:spPr>
        <p:txBody>
          <a:bodyPr anchor="ctr">
            <a:normAutofit/>
          </a:bodyPr>
          <a:lstStyle/>
          <a:p>
            <a:r>
              <a:rPr lang="nl-NL" sz="5000"/>
              <a:t>Soorten beperkingen </a:t>
            </a:r>
          </a:p>
        </p:txBody>
      </p:sp>
      <p:sp>
        <p:nvSpPr>
          <p:cNvPr id="12"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Tijdelijke aanduiding voor inhoud 3">
            <a:extLst>
              <a:ext uri="{FF2B5EF4-FFF2-40B4-BE49-F238E27FC236}">
                <a16:creationId xmlns:a16="http://schemas.microsoft.com/office/drawing/2014/main" id="{B768E5B3-F43A-4EAB-BE71-5C8BFE192875}"/>
              </a:ext>
            </a:extLst>
          </p:cNvPr>
          <p:cNvGraphicFramePr>
            <a:graphicFrameLocks noGrp="1"/>
          </p:cNvGraphicFramePr>
          <p:nvPr>
            <p:ph idx="1"/>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3143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4D28E87-62D2-4602-B72F-5F74AA236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191506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hthoek 4">
            <a:extLst>
              <a:ext uri="{FF2B5EF4-FFF2-40B4-BE49-F238E27FC236}">
                <a16:creationId xmlns:a16="http://schemas.microsoft.com/office/drawing/2014/main" id="{9271DF69-6CAF-3443-8908-A457C33A3DD6}"/>
              </a:ext>
            </a:extLst>
          </p:cNvPr>
          <p:cNvSpPr/>
          <p:nvPr/>
        </p:nvSpPr>
        <p:spPr>
          <a:xfrm>
            <a:off x="838199" y="291090"/>
            <a:ext cx="10515599" cy="932688"/>
          </a:xfrm>
          <a:prstGeom prst="rect">
            <a:avLst/>
          </a:prstGeom>
        </p:spPr>
        <p:txBody>
          <a:bodyPr vert="horz" lIns="91440" tIns="45720" rIns="91440" bIns="45720" rtlCol="0" anchor="b">
            <a:normAutofit/>
          </a:bodyPr>
          <a:lstStyle/>
          <a:p>
            <a:pPr algn="ctr">
              <a:lnSpc>
                <a:spcPct val="90000"/>
              </a:lnSpc>
              <a:spcBef>
                <a:spcPct val="0"/>
              </a:spcBef>
              <a:spcAft>
                <a:spcPts val="600"/>
              </a:spcAft>
            </a:pPr>
            <a:r>
              <a:rPr lang="en-US" sz="5400" b="0" kern="1200" cap="none" spc="0">
                <a:ln w="0"/>
                <a:solidFill>
                  <a:schemeClr val="bg1"/>
                </a:solidFill>
                <a:effectLst>
                  <a:outerShdw blurRad="38100" dist="19050" dir="2700000" algn="tl" rotWithShape="0">
                    <a:schemeClr val="dk1">
                      <a:alpha val="40000"/>
                    </a:schemeClr>
                  </a:outerShdw>
                </a:effectLst>
                <a:latin typeface="+mj-lt"/>
                <a:ea typeface="+mj-ea"/>
                <a:cs typeface="+mj-cs"/>
              </a:rPr>
              <a:t>Lichamelijke beperkingen </a:t>
            </a:r>
          </a:p>
        </p:txBody>
      </p:sp>
      <p:graphicFrame>
        <p:nvGraphicFramePr>
          <p:cNvPr id="4" name="Tabel 4">
            <a:extLst>
              <a:ext uri="{FF2B5EF4-FFF2-40B4-BE49-F238E27FC236}">
                <a16:creationId xmlns:a16="http://schemas.microsoft.com/office/drawing/2014/main" id="{651B8FD0-B373-1C49-AF8E-A8EB950E178E}"/>
              </a:ext>
            </a:extLst>
          </p:cNvPr>
          <p:cNvGraphicFramePr>
            <a:graphicFrameLocks noGrp="1"/>
          </p:cNvGraphicFramePr>
          <p:nvPr>
            <p:extLst>
              <p:ext uri="{D42A27DB-BD31-4B8C-83A1-F6EECF244321}">
                <p14:modId xmlns:p14="http://schemas.microsoft.com/office/powerpoint/2010/main" val="228668346"/>
              </p:ext>
            </p:extLst>
          </p:nvPr>
        </p:nvGraphicFramePr>
        <p:xfrm>
          <a:off x="1150586" y="2139351"/>
          <a:ext cx="9890827" cy="4165198"/>
        </p:xfrm>
        <a:graphic>
          <a:graphicData uri="http://schemas.openxmlformats.org/drawingml/2006/table">
            <a:tbl>
              <a:tblPr firstRow="1" bandRow="1">
                <a:solidFill>
                  <a:schemeClr val="bg1">
                    <a:lumMod val="95000"/>
                  </a:schemeClr>
                </a:solidFill>
                <a:tableStyleId>{93296810-A885-4BE3-A3E7-6D5BEEA58F35}</a:tableStyleId>
              </a:tblPr>
              <a:tblGrid>
                <a:gridCol w="3267933">
                  <a:extLst>
                    <a:ext uri="{9D8B030D-6E8A-4147-A177-3AD203B41FA5}">
                      <a16:colId xmlns:a16="http://schemas.microsoft.com/office/drawing/2014/main" val="1693788838"/>
                    </a:ext>
                  </a:extLst>
                </a:gridCol>
                <a:gridCol w="6622894">
                  <a:extLst>
                    <a:ext uri="{9D8B030D-6E8A-4147-A177-3AD203B41FA5}">
                      <a16:colId xmlns:a16="http://schemas.microsoft.com/office/drawing/2014/main" val="111124053"/>
                    </a:ext>
                  </a:extLst>
                </a:gridCol>
              </a:tblGrid>
              <a:tr h="1313732">
                <a:tc>
                  <a:txBody>
                    <a:bodyPr/>
                    <a:lstStyle/>
                    <a:p>
                      <a:r>
                        <a:rPr lang="nl-NL" sz="3200" b="0" cap="none" spc="0">
                          <a:solidFill>
                            <a:schemeClr val="bg1"/>
                          </a:solidFill>
                        </a:rPr>
                        <a:t>Lichamelijke beperking </a:t>
                      </a:r>
                    </a:p>
                  </a:txBody>
                  <a:tcPr marL="181622" marR="181622" marT="181622" marB="90811" anchor="ctr">
                    <a:lnL w="12700" cmpd="sng">
                      <a:noFill/>
                    </a:lnL>
                    <a:lnR w="12700" cmpd="sng">
                      <a:noFill/>
                    </a:lnR>
                    <a:lnT w="19050" cap="flat" cmpd="sng" algn="ctr">
                      <a:noFill/>
                      <a:prstDash val="solid"/>
                    </a:lnT>
                    <a:lnB w="38100" cmpd="sng">
                      <a:noFill/>
                    </a:lnB>
                    <a:solidFill>
                      <a:schemeClr val="accent2"/>
                    </a:solidFill>
                  </a:tcPr>
                </a:tc>
                <a:tc>
                  <a:txBody>
                    <a:bodyPr/>
                    <a:lstStyle/>
                    <a:p>
                      <a:r>
                        <a:rPr lang="nl-NL" sz="3200" b="0" cap="none" spc="0" dirty="0">
                          <a:solidFill>
                            <a:schemeClr val="bg1"/>
                          </a:solidFill>
                        </a:rPr>
                        <a:t>Symptomen</a:t>
                      </a:r>
                    </a:p>
                  </a:txBody>
                  <a:tcPr marL="181622" marR="181622" marT="181622" marB="90811" anchor="ctr">
                    <a:lnL w="12700" cmpd="sng">
                      <a:noFill/>
                    </a:lnL>
                    <a:lnR w="12700" cmpd="sng">
                      <a:noFill/>
                    </a:lnR>
                    <a:lnT w="19050" cap="flat" cmpd="sng" algn="ctr">
                      <a:noFill/>
                      <a:prstDash val="solid"/>
                    </a:lnT>
                    <a:lnB w="38100" cmpd="sng">
                      <a:noFill/>
                    </a:lnB>
                    <a:solidFill>
                      <a:schemeClr val="accent2"/>
                    </a:solidFill>
                  </a:tcPr>
                </a:tc>
                <a:extLst>
                  <a:ext uri="{0D108BD9-81ED-4DB2-BD59-A6C34878D82A}">
                    <a16:rowId xmlns:a16="http://schemas.microsoft.com/office/drawing/2014/main" val="607699401"/>
                  </a:ext>
                </a:extLst>
              </a:tr>
              <a:tr h="1071570">
                <a:tc>
                  <a:txBody>
                    <a:bodyPr/>
                    <a:lstStyle/>
                    <a:p>
                      <a:r>
                        <a:rPr lang="nl-NL" sz="2400" cap="none" spc="0">
                          <a:solidFill>
                            <a:schemeClr val="tx1"/>
                          </a:solidFill>
                        </a:rPr>
                        <a:t>Motorisch</a:t>
                      </a:r>
                    </a:p>
                  </a:txBody>
                  <a:tcPr marL="181622" marR="181622" marT="181622" marB="90811">
                    <a:lnL w="12700" cmpd="sng">
                      <a:noFill/>
                      <a:prstDash val="solid"/>
                    </a:lnL>
                    <a:lnR w="12700" cmpd="sng">
                      <a:noFill/>
                      <a:prstDash val="solid"/>
                    </a:lnR>
                    <a:lnT w="38100" cmpd="sng">
                      <a:noFill/>
                    </a:lnT>
                    <a:lnB w="9525" cap="flat" cmpd="sng" algn="ctr">
                      <a:solidFill>
                        <a:schemeClr val="tx1">
                          <a:lumMod val="50000"/>
                          <a:lumOff val="50000"/>
                        </a:schemeClr>
                      </a:solidFill>
                      <a:prstDash val="solid"/>
                    </a:lnB>
                    <a:solidFill>
                      <a:schemeClr val="bg1">
                        <a:lumMod val="95000"/>
                      </a:schemeClr>
                    </a:solidFill>
                  </a:tcPr>
                </a:tc>
                <a:tc>
                  <a:txBody>
                    <a:bodyPr/>
                    <a:lstStyle/>
                    <a:p>
                      <a:r>
                        <a:rPr lang="nl-NL" sz="2400" cap="none" spc="0" dirty="0">
                          <a:solidFill>
                            <a:schemeClr val="tx1"/>
                          </a:solidFill>
                        </a:rPr>
                        <a:t>Iemand is bijvoorbeeld spastisch of heeft een verlamming.</a:t>
                      </a:r>
                    </a:p>
                  </a:txBody>
                  <a:tcPr marL="181622" marR="181622" marT="181622" marB="90811">
                    <a:lnL w="12700" cmpd="sng">
                      <a:noFill/>
                      <a:prstDash val="solid"/>
                    </a:lnL>
                    <a:lnR w="12700" cmpd="sng">
                      <a:noFill/>
                      <a:prstDash val="solid"/>
                    </a:lnR>
                    <a:lnT w="38100" cmpd="sng">
                      <a:noFill/>
                    </a:lnT>
                    <a:lnB w="9525" cap="flat" cmpd="sng" algn="ctr">
                      <a:solidFill>
                        <a:schemeClr val="tx1">
                          <a:lumMod val="50000"/>
                          <a:lumOff val="50000"/>
                        </a:schemeClr>
                      </a:solidFill>
                      <a:prstDash val="solid"/>
                    </a:lnB>
                    <a:solidFill>
                      <a:schemeClr val="bg1">
                        <a:lumMod val="95000"/>
                      </a:schemeClr>
                    </a:solidFill>
                  </a:tcPr>
                </a:tc>
                <a:extLst>
                  <a:ext uri="{0D108BD9-81ED-4DB2-BD59-A6C34878D82A}">
                    <a16:rowId xmlns:a16="http://schemas.microsoft.com/office/drawing/2014/main" val="2795633500"/>
                  </a:ext>
                </a:extLst>
              </a:tr>
              <a:tr h="708326">
                <a:tc>
                  <a:txBody>
                    <a:bodyPr/>
                    <a:lstStyle/>
                    <a:p>
                      <a:r>
                        <a:rPr lang="nl-NL" sz="2400" cap="none" spc="0">
                          <a:solidFill>
                            <a:schemeClr val="tx1"/>
                          </a:solidFill>
                        </a:rPr>
                        <a:t>Zintuigelijk</a:t>
                      </a:r>
                    </a:p>
                  </a:txBody>
                  <a:tcPr marL="181622" marR="181622" marT="181622" marB="90811">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r>
                        <a:rPr lang="nl-NL" sz="2400" cap="none" spc="0" dirty="0">
                          <a:solidFill>
                            <a:schemeClr val="tx1"/>
                          </a:solidFill>
                        </a:rPr>
                        <a:t>Slecht horend, slechtziend.</a:t>
                      </a:r>
                    </a:p>
                  </a:txBody>
                  <a:tcPr marL="181622" marR="181622" marT="181622" marB="90811">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extLst>
                  <a:ext uri="{0D108BD9-81ED-4DB2-BD59-A6C34878D82A}">
                    <a16:rowId xmlns:a16="http://schemas.microsoft.com/office/drawing/2014/main" val="9292810"/>
                  </a:ext>
                </a:extLst>
              </a:tr>
              <a:tr h="1071570">
                <a:tc>
                  <a:txBody>
                    <a:bodyPr/>
                    <a:lstStyle/>
                    <a:p>
                      <a:r>
                        <a:rPr lang="nl-NL" sz="2400" cap="none" spc="0">
                          <a:solidFill>
                            <a:schemeClr val="tx1"/>
                          </a:solidFill>
                        </a:rPr>
                        <a:t>Iets aan de organen hebben</a:t>
                      </a:r>
                    </a:p>
                  </a:txBody>
                  <a:tcPr marL="181622" marR="181622" marT="181622" marB="90811">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r>
                        <a:rPr lang="nl-NL" sz="2400" cap="none" spc="0" dirty="0">
                          <a:solidFill>
                            <a:schemeClr val="tx1"/>
                          </a:solidFill>
                        </a:rPr>
                        <a:t>Geen gezonde nieren, diabetes </a:t>
                      </a:r>
                    </a:p>
                  </a:txBody>
                  <a:tcPr marL="181622" marR="181622" marT="181622" marB="90811">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extLst>
                  <a:ext uri="{0D108BD9-81ED-4DB2-BD59-A6C34878D82A}">
                    <a16:rowId xmlns:a16="http://schemas.microsoft.com/office/drawing/2014/main" val="948831426"/>
                  </a:ext>
                </a:extLst>
              </a:tr>
            </a:tbl>
          </a:graphicData>
        </a:graphic>
      </p:graphicFrame>
    </p:spTree>
    <p:extLst>
      <p:ext uri="{BB962C8B-B14F-4D97-AF65-F5344CB8AC3E}">
        <p14:creationId xmlns:p14="http://schemas.microsoft.com/office/powerpoint/2010/main" val="3606831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DF05ACD0-FF4A-4F8F-B5C5-6A4EBD0D1B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C9AFA28-B5ED-4346-9AF7-68A157F16C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solidFill>
            </a:endParaRPr>
          </a:p>
        </p:txBody>
      </p:sp>
      <p:sp>
        <p:nvSpPr>
          <p:cNvPr id="4" name="Titel 3">
            <a:extLst>
              <a:ext uri="{FF2B5EF4-FFF2-40B4-BE49-F238E27FC236}">
                <a16:creationId xmlns:a16="http://schemas.microsoft.com/office/drawing/2014/main" id="{CD500CF8-4BFE-134A-AEDE-92C4C9912B98}"/>
              </a:ext>
            </a:extLst>
          </p:cNvPr>
          <p:cNvSpPr>
            <a:spLocks noGrp="1"/>
          </p:cNvSpPr>
          <p:nvPr>
            <p:ph type="title"/>
          </p:nvPr>
        </p:nvSpPr>
        <p:spPr>
          <a:xfrm>
            <a:off x="1472608" y="1380564"/>
            <a:ext cx="4561369" cy="2346229"/>
          </a:xfrm>
        </p:spPr>
        <p:txBody>
          <a:bodyPr vert="horz" lIns="91440" tIns="45720" rIns="91440" bIns="45720" rtlCol="0" anchor="b">
            <a:normAutofit/>
          </a:bodyPr>
          <a:lstStyle/>
          <a:p>
            <a:pPr algn="ctr"/>
            <a:r>
              <a:rPr lang="en-US" sz="3200" kern="1200">
                <a:solidFill>
                  <a:srgbClr val="595959"/>
                </a:solidFill>
                <a:latin typeface="+mj-lt"/>
                <a:ea typeface="+mj-ea"/>
                <a:cs typeface="+mj-cs"/>
              </a:rPr>
              <a:t>Wat is er met iemand aan de hand die een verstandelijke handicap heeft? </a:t>
            </a:r>
          </a:p>
        </p:txBody>
      </p:sp>
      <p:sp>
        <p:nvSpPr>
          <p:cNvPr id="5" name="Tijdelijke aanduiding voor tekst 4">
            <a:extLst>
              <a:ext uri="{FF2B5EF4-FFF2-40B4-BE49-F238E27FC236}">
                <a16:creationId xmlns:a16="http://schemas.microsoft.com/office/drawing/2014/main" id="{C0E3B803-77A9-0B49-879D-E76525818843}"/>
              </a:ext>
            </a:extLst>
          </p:cNvPr>
          <p:cNvSpPr>
            <a:spLocks noGrp="1"/>
          </p:cNvSpPr>
          <p:nvPr>
            <p:ph type="body" idx="1"/>
          </p:nvPr>
        </p:nvSpPr>
        <p:spPr>
          <a:xfrm>
            <a:off x="1472608" y="4061345"/>
            <a:ext cx="4561369" cy="1416090"/>
          </a:xfrm>
        </p:spPr>
        <p:txBody>
          <a:bodyPr vert="horz" lIns="91440" tIns="45720" rIns="91440" bIns="45720" rtlCol="0" anchor="t">
            <a:normAutofit/>
          </a:bodyPr>
          <a:lstStyle/>
          <a:p>
            <a:pPr algn="ctr"/>
            <a:r>
              <a:rPr lang="en-US" sz="1400" kern="1200" dirty="0" err="1">
                <a:solidFill>
                  <a:srgbClr val="595959"/>
                </a:solidFill>
                <a:latin typeface="+mn-lt"/>
                <a:ea typeface="+mn-ea"/>
                <a:cs typeface="+mn-cs"/>
              </a:rPr>
              <a:t>Ontwikkeling</a:t>
            </a:r>
            <a:r>
              <a:rPr lang="en-US" sz="1400" dirty="0" err="1">
                <a:solidFill>
                  <a:srgbClr val="595959"/>
                </a:solidFill>
              </a:rPr>
              <a:t>s</a:t>
            </a:r>
            <a:r>
              <a:rPr lang="en-US" sz="1400" kern="1200" dirty="0" err="1">
                <a:solidFill>
                  <a:srgbClr val="595959"/>
                </a:solidFill>
                <a:latin typeface="+mn-lt"/>
                <a:ea typeface="+mn-ea"/>
                <a:cs typeface="+mn-cs"/>
              </a:rPr>
              <a:t>stoornis</a:t>
            </a:r>
            <a:r>
              <a:rPr lang="en-US" sz="1400" kern="1200" dirty="0">
                <a:solidFill>
                  <a:srgbClr val="595959"/>
                </a:solidFill>
                <a:latin typeface="+mn-lt"/>
                <a:ea typeface="+mn-ea"/>
                <a:cs typeface="+mn-cs"/>
              </a:rPr>
              <a:t> </a:t>
            </a:r>
          </a:p>
          <a:p>
            <a:pPr algn="ctr"/>
            <a:r>
              <a:rPr lang="en-US" sz="1400" kern="1200" dirty="0">
                <a:solidFill>
                  <a:srgbClr val="595959"/>
                </a:solidFill>
                <a:latin typeface="+mn-lt"/>
                <a:ea typeface="+mn-ea"/>
                <a:cs typeface="+mn-cs"/>
              </a:rPr>
              <a:t>De </a:t>
            </a:r>
            <a:r>
              <a:rPr lang="en-US" sz="1400" kern="1200" dirty="0" err="1">
                <a:solidFill>
                  <a:srgbClr val="595959"/>
                </a:solidFill>
                <a:latin typeface="+mn-lt"/>
                <a:ea typeface="+mn-ea"/>
                <a:cs typeface="+mn-cs"/>
              </a:rPr>
              <a:t>hersenen</a:t>
            </a:r>
            <a:r>
              <a:rPr lang="en-US" sz="1400" kern="1200" dirty="0">
                <a:solidFill>
                  <a:srgbClr val="595959"/>
                </a:solidFill>
                <a:latin typeface="+mn-lt"/>
                <a:ea typeface="+mn-ea"/>
                <a:cs typeface="+mn-cs"/>
              </a:rPr>
              <a:t> </a:t>
            </a:r>
            <a:r>
              <a:rPr lang="en-US" sz="1400" kern="1200" dirty="0" err="1">
                <a:solidFill>
                  <a:srgbClr val="595959"/>
                </a:solidFill>
                <a:latin typeface="+mn-lt"/>
                <a:ea typeface="+mn-ea"/>
                <a:cs typeface="+mn-cs"/>
              </a:rPr>
              <a:t>ontwikkelen</a:t>
            </a:r>
            <a:r>
              <a:rPr lang="en-US" sz="1400" kern="1200" dirty="0">
                <a:solidFill>
                  <a:srgbClr val="595959"/>
                </a:solidFill>
                <a:latin typeface="+mn-lt"/>
                <a:ea typeface="+mn-ea"/>
                <a:cs typeface="+mn-cs"/>
              </a:rPr>
              <a:t> </a:t>
            </a:r>
            <a:r>
              <a:rPr lang="en-US" sz="1400" kern="1200" dirty="0" err="1">
                <a:solidFill>
                  <a:srgbClr val="595959"/>
                </a:solidFill>
                <a:latin typeface="+mn-lt"/>
                <a:ea typeface="+mn-ea"/>
                <a:cs typeface="+mn-cs"/>
              </a:rPr>
              <a:t>zich</a:t>
            </a:r>
            <a:r>
              <a:rPr lang="en-US" sz="1400" kern="1200" dirty="0">
                <a:solidFill>
                  <a:srgbClr val="595959"/>
                </a:solidFill>
                <a:latin typeface="+mn-lt"/>
                <a:ea typeface="+mn-ea"/>
                <a:cs typeface="+mn-cs"/>
              </a:rPr>
              <a:t> </a:t>
            </a:r>
            <a:r>
              <a:rPr lang="en-US" sz="1400" kern="1200" dirty="0" err="1">
                <a:solidFill>
                  <a:srgbClr val="595959"/>
                </a:solidFill>
                <a:latin typeface="+mn-lt"/>
                <a:ea typeface="+mn-ea"/>
                <a:cs typeface="+mn-cs"/>
              </a:rPr>
              <a:t>niet</a:t>
            </a:r>
            <a:r>
              <a:rPr lang="en-US" sz="1400" kern="1200" dirty="0">
                <a:solidFill>
                  <a:srgbClr val="595959"/>
                </a:solidFill>
                <a:latin typeface="+mn-lt"/>
                <a:ea typeface="+mn-ea"/>
                <a:cs typeface="+mn-cs"/>
              </a:rPr>
              <a:t> </a:t>
            </a:r>
            <a:r>
              <a:rPr lang="en-US" sz="1400" kern="1200" dirty="0" err="1">
                <a:solidFill>
                  <a:srgbClr val="595959"/>
                </a:solidFill>
                <a:latin typeface="+mn-lt"/>
                <a:ea typeface="+mn-ea"/>
                <a:cs typeface="+mn-cs"/>
              </a:rPr>
              <a:t>snel</a:t>
            </a:r>
            <a:r>
              <a:rPr lang="en-US" sz="1400" kern="1200" dirty="0">
                <a:solidFill>
                  <a:srgbClr val="595959"/>
                </a:solidFill>
                <a:latin typeface="+mn-lt"/>
                <a:ea typeface="+mn-ea"/>
                <a:cs typeface="+mn-cs"/>
              </a:rPr>
              <a:t> </a:t>
            </a:r>
            <a:r>
              <a:rPr lang="en-US" sz="1400" kern="1200" dirty="0" err="1">
                <a:solidFill>
                  <a:srgbClr val="595959"/>
                </a:solidFill>
                <a:latin typeface="+mn-lt"/>
                <a:ea typeface="+mn-ea"/>
                <a:cs typeface="+mn-cs"/>
              </a:rPr>
              <a:t>genoeg</a:t>
            </a:r>
            <a:r>
              <a:rPr lang="en-US" sz="1400" kern="1200" dirty="0">
                <a:solidFill>
                  <a:srgbClr val="595959"/>
                </a:solidFill>
                <a:latin typeface="+mn-lt"/>
                <a:ea typeface="+mn-ea"/>
                <a:cs typeface="+mn-cs"/>
              </a:rPr>
              <a:t> of </a:t>
            </a:r>
            <a:r>
              <a:rPr lang="en-US" sz="1400" kern="1200" dirty="0" err="1">
                <a:solidFill>
                  <a:srgbClr val="595959"/>
                </a:solidFill>
                <a:latin typeface="+mn-lt"/>
                <a:ea typeface="+mn-ea"/>
                <a:cs typeface="+mn-cs"/>
              </a:rPr>
              <a:t>ontwikkelen</a:t>
            </a:r>
            <a:r>
              <a:rPr lang="en-US" sz="1400" kern="1200" dirty="0">
                <a:solidFill>
                  <a:srgbClr val="595959"/>
                </a:solidFill>
                <a:latin typeface="+mn-lt"/>
                <a:ea typeface="+mn-ea"/>
                <a:cs typeface="+mn-cs"/>
              </a:rPr>
              <a:t> </a:t>
            </a:r>
            <a:r>
              <a:rPr lang="en-US" sz="1400" kern="1200" dirty="0" err="1">
                <a:solidFill>
                  <a:srgbClr val="595959"/>
                </a:solidFill>
                <a:latin typeface="+mn-lt"/>
                <a:ea typeface="+mn-ea"/>
                <a:cs typeface="+mn-cs"/>
              </a:rPr>
              <a:t>niet</a:t>
            </a:r>
            <a:r>
              <a:rPr lang="en-US" sz="1400" kern="1200" dirty="0">
                <a:solidFill>
                  <a:srgbClr val="595959"/>
                </a:solidFill>
                <a:latin typeface="+mn-lt"/>
                <a:ea typeface="+mn-ea"/>
                <a:cs typeface="+mn-cs"/>
              </a:rPr>
              <a:t> </a:t>
            </a:r>
            <a:r>
              <a:rPr lang="en-US" sz="1400" kern="1200" dirty="0" err="1">
                <a:solidFill>
                  <a:srgbClr val="595959"/>
                </a:solidFill>
                <a:latin typeface="+mn-lt"/>
                <a:ea typeface="+mn-ea"/>
                <a:cs typeface="+mn-cs"/>
              </a:rPr>
              <a:t>verder</a:t>
            </a:r>
            <a:r>
              <a:rPr lang="en-US" sz="1400" kern="1200" dirty="0">
                <a:solidFill>
                  <a:srgbClr val="595959"/>
                </a:solidFill>
                <a:latin typeface="+mn-lt"/>
                <a:ea typeface="+mn-ea"/>
                <a:cs typeface="+mn-cs"/>
              </a:rPr>
              <a:t>.</a:t>
            </a:r>
          </a:p>
        </p:txBody>
      </p:sp>
      <p:pic>
        <p:nvPicPr>
          <p:cNvPr id="7" name="Graphic 6" descr="Kunstmatige intelligentie silhouet">
            <a:extLst>
              <a:ext uri="{FF2B5EF4-FFF2-40B4-BE49-F238E27FC236}">
                <a16:creationId xmlns:a16="http://schemas.microsoft.com/office/drawing/2014/main" id="{D8F99826-29CD-5249-A7F9-D7F84FD57A4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810935" y="1419785"/>
            <a:ext cx="4018430" cy="4018430"/>
          </a:xfrm>
          <a:prstGeom prst="rect">
            <a:avLst/>
          </a:prstGeom>
        </p:spPr>
      </p:pic>
    </p:spTree>
    <p:extLst>
      <p:ext uri="{BB962C8B-B14F-4D97-AF65-F5344CB8AC3E}">
        <p14:creationId xmlns:p14="http://schemas.microsoft.com/office/powerpoint/2010/main" val="514512209"/>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DDE05010272424683514F467170418B" ma:contentTypeVersion="4" ma:contentTypeDescription="Een nieuw document maken." ma:contentTypeScope="" ma:versionID="6570091355c28ecf7982d515e1cb0aec">
  <xsd:schema xmlns:xsd="http://www.w3.org/2001/XMLSchema" xmlns:xs="http://www.w3.org/2001/XMLSchema" xmlns:p="http://schemas.microsoft.com/office/2006/metadata/properties" xmlns:ns2="0966f26c-5ddc-450c-8d13-046ee4c7750f" xmlns:ns3="697a20f0-c21d-494f-841b-21d6f4c8023b" targetNamespace="http://schemas.microsoft.com/office/2006/metadata/properties" ma:root="true" ma:fieldsID="cba4b9f23f2aab385b34fee15b68b755" ns2:_="" ns3:_="">
    <xsd:import namespace="0966f26c-5ddc-450c-8d13-046ee4c7750f"/>
    <xsd:import namespace="697a20f0-c21d-494f-841b-21d6f4c8023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66f26c-5ddc-450c-8d13-046ee4c7750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97a20f0-c21d-494f-841b-21d6f4c8023b"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9A5301F-6414-4B15-B277-8215E3CB1E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966f26c-5ddc-450c-8d13-046ee4c7750f"/>
    <ds:schemaRef ds:uri="697a20f0-c21d-494f-841b-21d6f4c8023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A93AF97-6623-4F41-9B8A-6798B6E30D72}">
  <ds:schemaRefs>
    <ds:schemaRef ds:uri="http://schemas.microsoft.com/sharepoint/v3/contenttype/forms"/>
  </ds:schemaRefs>
</ds:datastoreItem>
</file>

<file path=customXml/itemProps3.xml><?xml version="1.0" encoding="utf-8"?>
<ds:datastoreItem xmlns:ds="http://schemas.openxmlformats.org/officeDocument/2006/customXml" ds:itemID="{BC971B67-91CA-491D-AB19-707AB7DD6BDC}">
  <ds:schemaRefs>
    <ds:schemaRef ds:uri="697a20f0-c21d-494f-841b-21d6f4c8023b"/>
    <ds:schemaRef ds:uri="http://www.w3.org/XML/1998/namespace"/>
    <ds:schemaRef ds:uri="http://purl.org/dc/dcmitype/"/>
    <ds:schemaRef ds:uri="0966f26c-5ddc-450c-8d13-046ee4c7750f"/>
    <ds:schemaRef ds:uri="http://schemas.openxmlformats.org/package/2006/metadata/core-properties"/>
    <ds:schemaRef ds:uri="http://schemas.microsoft.com/office/2006/documentManagement/types"/>
    <ds:schemaRef ds:uri="http://purl.org/dc/elements/1.1/"/>
    <ds:schemaRef ds:uri="http://schemas.microsoft.com/office/infopath/2007/PartnerControls"/>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23</TotalTime>
  <Words>775</Words>
  <Application>Microsoft Office PowerPoint</Application>
  <PresentationFormat>Breedbeeld</PresentationFormat>
  <Paragraphs>114</Paragraphs>
  <Slides>19</Slides>
  <Notes>5</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19</vt:i4>
      </vt:variant>
    </vt:vector>
  </HeadingPairs>
  <TitlesOfParts>
    <vt:vector size="23" baseType="lpstr">
      <vt:lpstr>Arial</vt:lpstr>
      <vt:lpstr>Calibri</vt:lpstr>
      <vt:lpstr>Calibri Light</vt:lpstr>
      <vt:lpstr>Kantoorthema</vt:lpstr>
      <vt:lpstr>Mens en activiteit les 2</vt:lpstr>
      <vt:lpstr>Even opfrissen.. </vt:lpstr>
      <vt:lpstr>Lesdoelen van vandaag </vt:lpstr>
      <vt:lpstr>Wat gaan we vandaag doen? </vt:lpstr>
      <vt:lpstr>Wat betekent een handicap?  </vt:lpstr>
      <vt:lpstr>Welke handicaps ken jij? </vt:lpstr>
      <vt:lpstr>Soorten beperkingen </vt:lpstr>
      <vt:lpstr>PowerPoint-presentatie</vt:lpstr>
      <vt:lpstr>Wat is er met iemand aan de hand die een verstandelijke handicap heeft? </vt:lpstr>
      <vt:lpstr>PowerPoint-presentatie</vt:lpstr>
      <vt:lpstr>Waar of niet waar?</vt:lpstr>
      <vt:lpstr>PowerPoint-presentatie</vt:lpstr>
      <vt:lpstr>Bij welke categorie hoort de beperking?  Schrijf het op! </vt:lpstr>
      <vt:lpstr>Meervoudig gehandicapt </vt:lpstr>
      <vt:lpstr>Soorten gedrag </vt:lpstr>
      <vt:lpstr>Werken aan de eindopdracht</vt:lpstr>
      <vt:lpstr>Kahoot! </vt:lpstr>
      <vt:lpstr>Koppeling met het beroepsveld</vt:lpstr>
      <vt:lpstr>Zijn onze lesdoelen zijn behaald?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Mens en activiteit les 2</dc:title>
  <dc:creator>jannie van den berg</dc:creator>
  <cp:lastModifiedBy>jannie van den berg</cp:lastModifiedBy>
  <cp:revision>1</cp:revision>
  <dcterms:created xsi:type="dcterms:W3CDTF">2022-05-30T12:13:59Z</dcterms:created>
  <dcterms:modified xsi:type="dcterms:W3CDTF">2022-05-30T12:37:47Z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0x0101006DDE05010272424683514F467170418B</vt:lpwstr>
  </property>
</Properties>
</file>